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42" r:id="rId4"/>
  </p:sldMasterIdLst>
  <p:notesMasterIdLst>
    <p:notesMasterId r:id="rId6"/>
  </p:notesMasterIdLst>
  <p:handoutMasterIdLst>
    <p:handoutMasterId r:id="rId7"/>
  </p:handoutMasterIdLst>
  <p:sldIdLst>
    <p:sldId id="2808" r:id="rId5"/>
  </p:sldIdLst>
  <p:sldSz cx="9144000" cy="5143500" type="screen16x9"/>
  <p:notesSz cx="6797675" cy="9926638"/>
  <p:defaultTextStyle>
    <a:defPPr>
      <a:defRPr lang="en-US"/>
    </a:defPPr>
    <a:lvl1pPr marL="0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554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109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663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217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2771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326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99880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434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22" userDrawn="1">
          <p15:clr>
            <a:srgbClr val="A4A3A4"/>
          </p15:clr>
        </p15:guide>
        <p15:guide id="2" pos="159" userDrawn="1">
          <p15:clr>
            <a:srgbClr val="A4A3A4"/>
          </p15:clr>
        </p15:guide>
        <p15:guide id="3" pos="5602" userDrawn="1">
          <p15:clr>
            <a:srgbClr val="A4A3A4"/>
          </p15:clr>
        </p15:guide>
        <p15:guide id="4" pos="374" userDrawn="1">
          <p15:clr>
            <a:srgbClr val="A4A3A4"/>
          </p15:clr>
        </p15:guide>
        <p15:guide id="5" pos="5386" userDrawn="1">
          <p15:clr>
            <a:srgbClr val="A4A3A4"/>
          </p15:clr>
        </p15:guide>
        <p15:guide id="6" orient="horz" pos="1087" userDrawn="1">
          <p15:clr>
            <a:srgbClr val="A4A3A4"/>
          </p15:clr>
        </p15:guide>
        <p15:guide id="7" orient="horz" pos="16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19"/>
    <a:srgbClr val="8E8E8E"/>
    <a:srgbClr val="FAA61A"/>
    <a:srgbClr val="00A651"/>
    <a:srgbClr val="F5F5F5"/>
    <a:srgbClr val="007B41"/>
    <a:srgbClr val="00421D"/>
    <a:srgbClr val="C5B922"/>
    <a:srgbClr val="95AA29"/>
    <a:srgbClr val="C3B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408" autoAdjust="0"/>
  </p:normalViewPr>
  <p:slideViewPr>
    <p:cSldViewPr snapToGrid="0">
      <p:cViewPr varScale="1">
        <p:scale>
          <a:sx n="154" d="100"/>
          <a:sy n="154" d="100"/>
        </p:scale>
        <p:origin x="342" y="108"/>
      </p:cViewPr>
      <p:guideLst>
        <p:guide orient="horz" pos="2822"/>
        <p:guide pos="159"/>
        <p:guide pos="5602"/>
        <p:guide pos="374"/>
        <p:guide pos="5386"/>
        <p:guide orient="horz" pos="1087"/>
        <p:guide orient="horz" pos="1670"/>
      </p:guideLst>
    </p:cSldViewPr>
  </p:slideViewPr>
  <p:outlineViewPr>
    <p:cViewPr>
      <p:scale>
        <a:sx n="33" d="100"/>
        <a:sy n="33" d="100"/>
      </p:scale>
      <p:origin x="0" y="-1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472"/>
    </p:cViewPr>
  </p:sorterViewPr>
  <p:notesViewPr>
    <p:cSldViewPr snapToGrid="0">
      <p:cViewPr varScale="1">
        <p:scale>
          <a:sx n="123" d="100"/>
          <a:sy n="123" d="100"/>
        </p:scale>
        <p:origin x="4974" y="96"/>
      </p:cViewPr>
      <p:guideLst>
        <p:guide orient="horz" pos="2880"/>
        <p:guide pos="2160"/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31218F-EDAC-412C-9DF1-CB47983D1761}" type="doc">
      <dgm:prSet loTypeId="urn:microsoft.com/office/officeart/2005/8/layout/chevron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D890058-5D69-4432-B9D3-43661D34FB26}">
      <dgm:prSet custT="1"/>
      <dgm:spPr>
        <a:ln>
          <a:solidFill>
            <a:srgbClr val="FFCB19"/>
          </a:solidFill>
        </a:ln>
      </dgm:spPr>
      <dgm:t>
        <a:bodyPr/>
        <a:lstStyle/>
        <a:p>
          <a:pPr rtl="0"/>
          <a:r>
            <a:rPr lang="ru-RU" sz="800" dirty="0" smtClean="0"/>
            <a:t>Лицо </a:t>
          </a:r>
          <a:r>
            <a:rPr lang="ru-RU" sz="800" b="1" dirty="0" smtClean="0"/>
            <a:t>признано</a:t>
          </a:r>
          <a:r>
            <a:rPr lang="ru-RU" sz="800" dirty="0" smtClean="0"/>
            <a:t> </a:t>
          </a:r>
          <a:r>
            <a:rPr lang="ru-RU" sz="800" b="1" dirty="0" smtClean="0"/>
            <a:t>переселившимся</a:t>
          </a:r>
          <a:r>
            <a:rPr lang="ru-RU" sz="800" dirty="0" smtClean="0"/>
            <a:t> на ПМЖ на основании: </a:t>
          </a:r>
          <a:endParaRPr lang="ru-RU" sz="800" dirty="0"/>
        </a:p>
      </dgm:t>
    </dgm:pt>
    <dgm:pt modelId="{AA676184-AAA0-456D-8C71-68D0E664F516}" type="parTrans" cxnId="{361E36AC-3B58-4DEF-A864-C1B9DFB7F467}">
      <dgm:prSet/>
      <dgm:spPr/>
      <dgm:t>
        <a:bodyPr/>
        <a:lstStyle/>
        <a:p>
          <a:endParaRPr lang="ru-RU" sz="2000"/>
        </a:p>
      </dgm:t>
    </dgm:pt>
    <dgm:pt modelId="{9581D948-F1B6-4F95-848C-78DDC3D664CE}" type="sibTrans" cxnId="{361E36AC-3B58-4DEF-A864-C1B9DFB7F467}">
      <dgm:prSet/>
      <dgm:spPr/>
      <dgm:t>
        <a:bodyPr/>
        <a:lstStyle/>
        <a:p>
          <a:endParaRPr lang="ru-RU" sz="2000"/>
        </a:p>
      </dgm:t>
    </dgm:pt>
    <dgm:pt modelId="{5CC09384-5FB0-4591-BC81-A1172628173A}">
      <dgm:prSet custT="1"/>
      <dgm:spPr>
        <a:ln>
          <a:solidFill>
            <a:srgbClr val="FFCB19"/>
          </a:solidFill>
        </a:ln>
      </dgm:spPr>
      <dgm:t>
        <a:bodyPr/>
        <a:lstStyle/>
        <a:p>
          <a:pPr rtl="0"/>
          <a:r>
            <a:rPr lang="ru-RU" sz="800" dirty="0" smtClean="0"/>
            <a:t>Документа, удостоверяющего личность гражданина РФ (</a:t>
          </a:r>
          <a:r>
            <a:rPr lang="ru-RU" sz="800" b="1" dirty="0" smtClean="0"/>
            <a:t>с постоянной регистрацией </a:t>
          </a:r>
          <a:r>
            <a:rPr lang="ru-RU" sz="800" dirty="0" smtClean="0"/>
            <a:t>на территории РФ)</a:t>
          </a:r>
          <a:endParaRPr lang="ru-RU" sz="800" dirty="0"/>
        </a:p>
      </dgm:t>
    </dgm:pt>
    <dgm:pt modelId="{7932925D-33FB-4EC3-A915-FA8A28F653EA}" type="parTrans" cxnId="{4CDA8700-AA80-400B-BF04-10BFC39456DB}">
      <dgm:prSet/>
      <dgm:spPr/>
      <dgm:t>
        <a:bodyPr/>
        <a:lstStyle/>
        <a:p>
          <a:endParaRPr lang="ru-RU" sz="2000"/>
        </a:p>
      </dgm:t>
    </dgm:pt>
    <dgm:pt modelId="{0768938D-7120-467C-9CA4-496A6FB5A61D}" type="sibTrans" cxnId="{4CDA8700-AA80-400B-BF04-10BFC39456DB}">
      <dgm:prSet/>
      <dgm:spPr/>
      <dgm:t>
        <a:bodyPr/>
        <a:lstStyle/>
        <a:p>
          <a:endParaRPr lang="ru-RU" sz="2000"/>
        </a:p>
      </dgm:t>
    </dgm:pt>
    <dgm:pt modelId="{2A562F7F-32BF-406C-BB7F-92700C48B07E}">
      <dgm:prSet custT="1"/>
      <dgm:spPr>
        <a:ln>
          <a:solidFill>
            <a:srgbClr val="FFCB19"/>
          </a:solidFill>
        </a:ln>
      </dgm:spPr>
      <dgm:t>
        <a:bodyPr/>
        <a:lstStyle/>
        <a:p>
          <a:pPr rtl="0"/>
          <a:r>
            <a:rPr lang="ru-RU" sz="800" dirty="0" smtClean="0"/>
            <a:t>Свидетельства участника Государственной программы*** </a:t>
          </a:r>
          <a:br>
            <a:rPr lang="ru-RU" sz="800" dirty="0" smtClean="0"/>
          </a:br>
          <a:r>
            <a:rPr lang="ru-RU" sz="800" dirty="0" smtClean="0"/>
            <a:t>(</a:t>
          </a:r>
          <a:r>
            <a:rPr lang="ru-RU" sz="800" b="1" dirty="0" smtClean="0"/>
            <a:t>с отметкой </a:t>
          </a:r>
          <a:r>
            <a:rPr lang="ru-RU" sz="800" dirty="0" smtClean="0"/>
            <a:t>о постановке на учет) </a:t>
          </a:r>
          <a:endParaRPr lang="ru-RU" sz="800" dirty="0"/>
        </a:p>
      </dgm:t>
    </dgm:pt>
    <dgm:pt modelId="{4E1F55BD-C5A7-4CDF-B2EC-23E838DEBACE}" type="parTrans" cxnId="{64A3038D-EC96-40A5-B277-7DBEC0BDB4FC}">
      <dgm:prSet/>
      <dgm:spPr/>
      <dgm:t>
        <a:bodyPr/>
        <a:lstStyle/>
        <a:p>
          <a:endParaRPr lang="ru-RU" sz="2000"/>
        </a:p>
      </dgm:t>
    </dgm:pt>
    <dgm:pt modelId="{9E32DE21-06CD-4E8B-9BA8-74F5B2CF78E2}" type="sibTrans" cxnId="{64A3038D-EC96-40A5-B277-7DBEC0BDB4FC}">
      <dgm:prSet/>
      <dgm:spPr/>
      <dgm:t>
        <a:bodyPr/>
        <a:lstStyle/>
        <a:p>
          <a:endParaRPr lang="ru-RU" sz="2000"/>
        </a:p>
      </dgm:t>
    </dgm:pt>
    <dgm:pt modelId="{9ADB5049-6BAA-4BB2-8F18-67CFA59E3FFC}">
      <dgm:prSet custT="1"/>
      <dgm:spPr>
        <a:ln>
          <a:solidFill>
            <a:srgbClr val="FFCB19"/>
          </a:solidFill>
        </a:ln>
      </dgm:spPr>
      <dgm:t>
        <a:bodyPr/>
        <a:lstStyle/>
        <a:p>
          <a:pPr rtl="0"/>
          <a:r>
            <a:rPr lang="ru-RU" sz="800" dirty="0" smtClean="0"/>
            <a:t>Удостоверения вынужденного переселенца </a:t>
          </a:r>
          <a:endParaRPr lang="ru-RU" sz="800" dirty="0"/>
        </a:p>
      </dgm:t>
    </dgm:pt>
    <dgm:pt modelId="{50D09FAB-ECA2-43C4-B8DD-98403680B1DC}" type="parTrans" cxnId="{579807B2-EFF7-4683-9AF1-3D2BCA97A064}">
      <dgm:prSet/>
      <dgm:spPr/>
      <dgm:t>
        <a:bodyPr/>
        <a:lstStyle/>
        <a:p>
          <a:endParaRPr lang="ru-RU" sz="2000"/>
        </a:p>
      </dgm:t>
    </dgm:pt>
    <dgm:pt modelId="{C1D4E970-21EC-4CFA-AC64-9B6091731A05}" type="sibTrans" cxnId="{579807B2-EFF7-4683-9AF1-3D2BCA97A064}">
      <dgm:prSet/>
      <dgm:spPr/>
      <dgm:t>
        <a:bodyPr/>
        <a:lstStyle/>
        <a:p>
          <a:endParaRPr lang="ru-RU" sz="2000"/>
        </a:p>
      </dgm:t>
    </dgm:pt>
    <dgm:pt modelId="{1683C241-A5A4-4F9E-B46E-2AD332BE7BAD}">
      <dgm:prSet custT="1"/>
      <dgm:spPr>
        <a:ln>
          <a:solidFill>
            <a:srgbClr val="FFCB19"/>
          </a:solidFill>
        </a:ln>
      </dgm:spPr>
      <dgm:t>
        <a:bodyPr/>
        <a:lstStyle/>
        <a:p>
          <a:pPr rtl="0"/>
          <a:r>
            <a:rPr lang="ru-RU" sz="800" dirty="0" smtClean="0"/>
            <a:t>Удостоверения беженца</a:t>
          </a:r>
          <a:endParaRPr lang="ru-RU" sz="800" dirty="0"/>
        </a:p>
      </dgm:t>
    </dgm:pt>
    <dgm:pt modelId="{4C881C07-1A59-4093-A6AA-2E917719763E}" type="parTrans" cxnId="{1F4B039F-40E0-49D7-830C-7536F9238D05}">
      <dgm:prSet/>
      <dgm:spPr/>
      <dgm:t>
        <a:bodyPr/>
        <a:lstStyle/>
        <a:p>
          <a:endParaRPr lang="ru-RU" sz="2000"/>
        </a:p>
      </dgm:t>
    </dgm:pt>
    <dgm:pt modelId="{735FC7BB-16C2-4D69-B6A4-6F0F749EBDC3}" type="sibTrans" cxnId="{1F4B039F-40E0-49D7-830C-7536F9238D05}">
      <dgm:prSet/>
      <dgm:spPr/>
      <dgm:t>
        <a:bodyPr/>
        <a:lstStyle/>
        <a:p>
          <a:endParaRPr lang="ru-RU" sz="2000"/>
        </a:p>
      </dgm:t>
    </dgm:pt>
    <dgm:pt modelId="{5BED0E24-AFAE-48C8-BBD5-17A173DDB73A}">
      <dgm:prSet custT="1"/>
      <dgm:spPr>
        <a:ln>
          <a:solidFill>
            <a:srgbClr val="FFCB19"/>
          </a:solidFill>
        </a:ln>
      </dgm:spPr>
      <dgm:t>
        <a:bodyPr/>
        <a:lstStyle/>
        <a:p>
          <a:pPr rtl="0"/>
          <a:r>
            <a:rPr lang="ru-RU" sz="800" dirty="0" smtClean="0"/>
            <a:t>Вида на жительство</a:t>
          </a:r>
          <a:endParaRPr lang="ru-RU" sz="800" dirty="0"/>
        </a:p>
      </dgm:t>
    </dgm:pt>
    <dgm:pt modelId="{F62BE34B-991B-4CC1-A38B-7707A088E5FD}" type="parTrans" cxnId="{91EB8A42-DEC3-4F40-A249-54A4A2D9244F}">
      <dgm:prSet/>
      <dgm:spPr/>
      <dgm:t>
        <a:bodyPr/>
        <a:lstStyle/>
        <a:p>
          <a:endParaRPr lang="ru-RU" sz="2000"/>
        </a:p>
      </dgm:t>
    </dgm:pt>
    <dgm:pt modelId="{7BB8DCD3-5BAD-44B3-B191-2F45A0093B5E}" type="sibTrans" cxnId="{91EB8A42-DEC3-4F40-A249-54A4A2D9244F}">
      <dgm:prSet/>
      <dgm:spPr/>
      <dgm:t>
        <a:bodyPr/>
        <a:lstStyle/>
        <a:p>
          <a:endParaRPr lang="ru-RU" sz="2000"/>
        </a:p>
      </dgm:t>
    </dgm:pt>
    <dgm:pt modelId="{13CBFCA0-A9E2-42D5-9BC6-7D539C8D3CD4}">
      <dgm:prSet custT="1"/>
      <dgm:spPr>
        <a:ln>
          <a:solidFill>
            <a:srgbClr val="FFCB19"/>
          </a:solidFill>
        </a:ln>
      </dgm:spPr>
      <dgm:t>
        <a:bodyPr/>
        <a:lstStyle/>
        <a:p>
          <a:pPr rtl="0"/>
          <a:r>
            <a:rPr lang="ru-RU" sz="800" dirty="0" smtClean="0"/>
            <a:t>Документа переселенца, </a:t>
          </a:r>
          <a:r>
            <a:rPr lang="ru-RU" sz="800" b="0" dirty="0" smtClean="0"/>
            <a:t>предусмотренного международными договорами</a:t>
          </a:r>
          <a:endParaRPr lang="ru-RU" sz="800" b="0" dirty="0"/>
        </a:p>
      </dgm:t>
    </dgm:pt>
    <dgm:pt modelId="{F744574E-0647-471A-A4F3-11B4CEAAD4A0}" type="parTrans" cxnId="{84409335-B639-44FA-A640-515E96DD76B2}">
      <dgm:prSet/>
      <dgm:spPr/>
      <dgm:t>
        <a:bodyPr/>
        <a:lstStyle/>
        <a:p>
          <a:endParaRPr lang="ru-RU"/>
        </a:p>
      </dgm:t>
    </dgm:pt>
    <dgm:pt modelId="{3573E956-655D-4F5E-9109-CCAF166F7E35}" type="sibTrans" cxnId="{84409335-B639-44FA-A640-515E96DD76B2}">
      <dgm:prSet/>
      <dgm:spPr/>
      <dgm:t>
        <a:bodyPr/>
        <a:lstStyle/>
        <a:p>
          <a:endParaRPr lang="ru-RU"/>
        </a:p>
      </dgm:t>
    </dgm:pt>
    <dgm:pt modelId="{B43BF5C2-386A-491C-99C5-4EE10B405ADF}" type="pres">
      <dgm:prSet presAssocID="{6B31218F-EDAC-412C-9DF1-CB47983D176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AC4587-7C51-436A-8B7F-6E83130B02B1}" type="pres">
      <dgm:prSet presAssocID="{FD890058-5D69-4432-B9D3-43661D34FB26}" presName="composite" presStyleCnt="0"/>
      <dgm:spPr/>
    </dgm:pt>
    <dgm:pt modelId="{6FA593DE-073E-45AA-A47B-74BE517C0812}" type="pres">
      <dgm:prSet presAssocID="{FD890058-5D69-4432-B9D3-43661D34FB26}" presName="parentText" presStyleLbl="alignNode1" presStyleIdx="0" presStyleCnt="1" custScaleX="118693" custScaleY="119525" custLinFactNeighborX="-756" custLinFactNeighborY="-95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B4BBE-ED55-44D3-95E5-DE525D68F9A6}" type="pres">
      <dgm:prSet presAssocID="{FD890058-5D69-4432-B9D3-43661D34FB26}" presName="descendantText" presStyleLbl="alignAcc1" presStyleIdx="0" presStyleCnt="1" custScaleY="195335" custLinFactNeighborX="2796" custLinFactNeighborY="-1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4B039F-40E0-49D7-830C-7536F9238D05}" srcId="{FD890058-5D69-4432-B9D3-43661D34FB26}" destId="{1683C241-A5A4-4F9E-B46E-2AD332BE7BAD}" srcOrd="3" destOrd="0" parTransId="{4C881C07-1A59-4093-A6AA-2E917719763E}" sibTransId="{735FC7BB-16C2-4D69-B6A4-6F0F749EBDC3}"/>
    <dgm:cxn modelId="{91EB8A42-DEC3-4F40-A249-54A4A2D9244F}" srcId="{FD890058-5D69-4432-B9D3-43661D34FB26}" destId="{5BED0E24-AFAE-48C8-BBD5-17A173DDB73A}" srcOrd="4" destOrd="0" parTransId="{F62BE34B-991B-4CC1-A38B-7707A088E5FD}" sibTransId="{7BB8DCD3-5BAD-44B3-B191-2F45A0093B5E}"/>
    <dgm:cxn modelId="{4CDA8700-AA80-400B-BF04-10BFC39456DB}" srcId="{FD890058-5D69-4432-B9D3-43661D34FB26}" destId="{5CC09384-5FB0-4591-BC81-A1172628173A}" srcOrd="0" destOrd="0" parTransId="{7932925D-33FB-4EC3-A915-FA8A28F653EA}" sibTransId="{0768938D-7120-467C-9CA4-496A6FB5A61D}"/>
    <dgm:cxn modelId="{366AEBB4-E6CB-478F-9BD6-9E3507E03BE9}" type="presOf" srcId="{2A562F7F-32BF-406C-BB7F-92700C48B07E}" destId="{8C4B4BBE-ED55-44D3-95E5-DE525D68F9A6}" srcOrd="0" destOrd="1" presId="urn:microsoft.com/office/officeart/2005/8/layout/chevron2"/>
    <dgm:cxn modelId="{922F5BE2-1B0B-416F-B5BF-65F9197A92C4}" type="presOf" srcId="{5CC09384-5FB0-4591-BC81-A1172628173A}" destId="{8C4B4BBE-ED55-44D3-95E5-DE525D68F9A6}" srcOrd="0" destOrd="0" presId="urn:microsoft.com/office/officeart/2005/8/layout/chevron2"/>
    <dgm:cxn modelId="{C7E7659D-9832-4C04-8D87-5772F8246EAD}" type="presOf" srcId="{6B31218F-EDAC-412C-9DF1-CB47983D1761}" destId="{B43BF5C2-386A-491C-99C5-4EE10B405ADF}" srcOrd="0" destOrd="0" presId="urn:microsoft.com/office/officeart/2005/8/layout/chevron2"/>
    <dgm:cxn modelId="{4F4E3057-B8FF-4D97-9CBD-96864D37F024}" type="presOf" srcId="{FD890058-5D69-4432-B9D3-43661D34FB26}" destId="{6FA593DE-073E-45AA-A47B-74BE517C0812}" srcOrd="0" destOrd="0" presId="urn:microsoft.com/office/officeart/2005/8/layout/chevron2"/>
    <dgm:cxn modelId="{C0E7B2A6-553C-48B6-BC12-736D65C9C7F5}" type="presOf" srcId="{1683C241-A5A4-4F9E-B46E-2AD332BE7BAD}" destId="{8C4B4BBE-ED55-44D3-95E5-DE525D68F9A6}" srcOrd="0" destOrd="3" presId="urn:microsoft.com/office/officeart/2005/8/layout/chevron2"/>
    <dgm:cxn modelId="{7DD97DAC-3543-4DC4-BA35-848D3648984A}" type="presOf" srcId="{9ADB5049-6BAA-4BB2-8F18-67CFA59E3FFC}" destId="{8C4B4BBE-ED55-44D3-95E5-DE525D68F9A6}" srcOrd="0" destOrd="2" presId="urn:microsoft.com/office/officeart/2005/8/layout/chevron2"/>
    <dgm:cxn modelId="{84409335-B639-44FA-A640-515E96DD76B2}" srcId="{FD890058-5D69-4432-B9D3-43661D34FB26}" destId="{13CBFCA0-A9E2-42D5-9BC6-7D539C8D3CD4}" srcOrd="5" destOrd="0" parTransId="{F744574E-0647-471A-A4F3-11B4CEAAD4A0}" sibTransId="{3573E956-655D-4F5E-9109-CCAF166F7E35}"/>
    <dgm:cxn modelId="{361E36AC-3B58-4DEF-A864-C1B9DFB7F467}" srcId="{6B31218F-EDAC-412C-9DF1-CB47983D1761}" destId="{FD890058-5D69-4432-B9D3-43661D34FB26}" srcOrd="0" destOrd="0" parTransId="{AA676184-AAA0-456D-8C71-68D0E664F516}" sibTransId="{9581D948-F1B6-4F95-848C-78DDC3D664CE}"/>
    <dgm:cxn modelId="{4D5B8ACB-C768-4C73-9E40-182E5C9E09BC}" type="presOf" srcId="{5BED0E24-AFAE-48C8-BBD5-17A173DDB73A}" destId="{8C4B4BBE-ED55-44D3-95E5-DE525D68F9A6}" srcOrd="0" destOrd="4" presId="urn:microsoft.com/office/officeart/2005/8/layout/chevron2"/>
    <dgm:cxn modelId="{64A3038D-EC96-40A5-B277-7DBEC0BDB4FC}" srcId="{FD890058-5D69-4432-B9D3-43661D34FB26}" destId="{2A562F7F-32BF-406C-BB7F-92700C48B07E}" srcOrd="1" destOrd="0" parTransId="{4E1F55BD-C5A7-4CDF-B2EC-23E838DEBACE}" sibTransId="{9E32DE21-06CD-4E8B-9BA8-74F5B2CF78E2}"/>
    <dgm:cxn modelId="{711E7A3E-27C3-440A-8B0B-F235CB3A9360}" type="presOf" srcId="{13CBFCA0-A9E2-42D5-9BC6-7D539C8D3CD4}" destId="{8C4B4BBE-ED55-44D3-95E5-DE525D68F9A6}" srcOrd="0" destOrd="5" presId="urn:microsoft.com/office/officeart/2005/8/layout/chevron2"/>
    <dgm:cxn modelId="{579807B2-EFF7-4683-9AF1-3D2BCA97A064}" srcId="{FD890058-5D69-4432-B9D3-43661D34FB26}" destId="{9ADB5049-6BAA-4BB2-8F18-67CFA59E3FFC}" srcOrd="2" destOrd="0" parTransId="{50D09FAB-ECA2-43C4-B8DD-98403680B1DC}" sibTransId="{C1D4E970-21EC-4CFA-AC64-9B6091731A05}"/>
    <dgm:cxn modelId="{C3996163-F897-48F1-BABA-AE5A6E138564}" type="presParOf" srcId="{B43BF5C2-386A-491C-99C5-4EE10B405ADF}" destId="{B0AC4587-7C51-436A-8B7F-6E83130B02B1}" srcOrd="0" destOrd="0" presId="urn:microsoft.com/office/officeart/2005/8/layout/chevron2"/>
    <dgm:cxn modelId="{8EBE4699-8978-4CDB-878A-04610F3EC526}" type="presParOf" srcId="{B0AC4587-7C51-436A-8B7F-6E83130B02B1}" destId="{6FA593DE-073E-45AA-A47B-74BE517C0812}" srcOrd="0" destOrd="0" presId="urn:microsoft.com/office/officeart/2005/8/layout/chevron2"/>
    <dgm:cxn modelId="{6E95FBB2-F944-4E8C-A68A-5F40323EE329}" type="presParOf" srcId="{B0AC4587-7C51-436A-8B7F-6E83130B02B1}" destId="{8C4B4BBE-ED55-44D3-95E5-DE525D68F9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FBACCAD-A548-4932-BCE9-7BF6FB87B79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08E3074-B7AF-4951-8731-C7AD11422ACC}">
      <dgm:prSet custT="1"/>
      <dgm:spPr/>
      <dgm:t>
        <a:bodyPr/>
        <a:lstStyle/>
        <a:p>
          <a:pPr algn="ctr" rtl="0"/>
          <a:r>
            <a:rPr lang="ru-RU" sz="800" b="1" dirty="0" smtClean="0"/>
            <a:t>Получение отметки </a:t>
          </a:r>
          <a:br>
            <a:rPr lang="ru-RU" sz="800" b="1" dirty="0" smtClean="0"/>
          </a:br>
          <a:r>
            <a:rPr lang="ru-RU" sz="800" b="1" dirty="0" smtClean="0"/>
            <a:t>о постановке на учет (для участников Госпрограммы)</a:t>
          </a:r>
          <a:endParaRPr lang="ru-RU" sz="800" b="1" dirty="0"/>
        </a:p>
      </dgm:t>
    </dgm:pt>
    <dgm:pt modelId="{9983C1F1-6EB9-4E98-B4AB-E411994B58B7}" type="parTrans" cxnId="{37B90FC2-76C9-4489-BE3F-7AA12CB62BB7}">
      <dgm:prSet/>
      <dgm:spPr/>
      <dgm:t>
        <a:bodyPr/>
        <a:lstStyle/>
        <a:p>
          <a:endParaRPr lang="ru-RU"/>
        </a:p>
      </dgm:t>
    </dgm:pt>
    <dgm:pt modelId="{C5662CD7-D2F4-4149-BCD6-D408F5CC85E4}" type="sibTrans" cxnId="{37B90FC2-76C9-4489-BE3F-7AA12CB62BB7}">
      <dgm:prSet/>
      <dgm:spPr/>
      <dgm:t>
        <a:bodyPr/>
        <a:lstStyle/>
        <a:p>
          <a:endParaRPr lang="ru-RU"/>
        </a:p>
      </dgm:t>
    </dgm:pt>
    <dgm:pt modelId="{2060A6EB-81EE-4172-B7AC-7B92B4657464}" type="pres">
      <dgm:prSet presAssocID="{1FBACCAD-A548-4932-BCE9-7BF6FB87B7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4C9F9A-FABC-4FB5-BE48-40F700FA66F0}" type="pres">
      <dgm:prSet presAssocID="{108E3074-B7AF-4951-8731-C7AD11422ACC}" presName="parentText" presStyleLbl="node1" presStyleIdx="0" presStyleCnt="1" custScaleX="80341" custScaleY="79143" custLinFactNeighborX="-425" custLinFactNeighborY="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B90FC2-76C9-4489-BE3F-7AA12CB62BB7}" srcId="{1FBACCAD-A548-4932-BCE9-7BF6FB87B793}" destId="{108E3074-B7AF-4951-8731-C7AD11422ACC}" srcOrd="0" destOrd="0" parTransId="{9983C1F1-6EB9-4E98-B4AB-E411994B58B7}" sibTransId="{C5662CD7-D2F4-4149-BCD6-D408F5CC85E4}"/>
    <dgm:cxn modelId="{7252E57C-EE98-405D-ADED-716B8A8295C1}" type="presOf" srcId="{1FBACCAD-A548-4932-BCE9-7BF6FB87B793}" destId="{2060A6EB-81EE-4172-B7AC-7B92B4657464}" srcOrd="0" destOrd="0" presId="urn:microsoft.com/office/officeart/2005/8/layout/vList2"/>
    <dgm:cxn modelId="{140FA6EA-91C6-4BA5-B450-7E95E50976C6}" type="presOf" srcId="{108E3074-B7AF-4951-8731-C7AD11422ACC}" destId="{6E4C9F9A-FABC-4FB5-BE48-40F700FA66F0}" srcOrd="0" destOrd="0" presId="urn:microsoft.com/office/officeart/2005/8/layout/vList2"/>
    <dgm:cxn modelId="{C8B8A72A-0A23-4486-9170-99FB1967A8C3}" type="presParOf" srcId="{2060A6EB-81EE-4172-B7AC-7B92B4657464}" destId="{6E4C9F9A-FABC-4FB5-BE48-40F700FA66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BACCAD-A548-4932-BCE9-7BF6FB87B79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08E3074-B7AF-4951-8731-C7AD11422ACC}">
      <dgm:prSet custT="1"/>
      <dgm:spPr/>
      <dgm:t>
        <a:bodyPr/>
        <a:lstStyle/>
        <a:p>
          <a:pPr algn="ctr" rtl="0"/>
          <a:r>
            <a:rPr lang="ru-RU" sz="800" b="1" dirty="0" smtClean="0"/>
            <a:t>Определение статуса ФЛ</a:t>
          </a:r>
          <a:endParaRPr lang="ru-RU" sz="800" b="1" dirty="0"/>
        </a:p>
      </dgm:t>
    </dgm:pt>
    <dgm:pt modelId="{9983C1F1-6EB9-4E98-B4AB-E411994B58B7}" type="parTrans" cxnId="{37B90FC2-76C9-4489-BE3F-7AA12CB62BB7}">
      <dgm:prSet/>
      <dgm:spPr/>
      <dgm:t>
        <a:bodyPr/>
        <a:lstStyle/>
        <a:p>
          <a:endParaRPr lang="ru-RU"/>
        </a:p>
      </dgm:t>
    </dgm:pt>
    <dgm:pt modelId="{C5662CD7-D2F4-4149-BCD6-D408F5CC85E4}" type="sibTrans" cxnId="{37B90FC2-76C9-4489-BE3F-7AA12CB62BB7}">
      <dgm:prSet/>
      <dgm:spPr/>
      <dgm:t>
        <a:bodyPr/>
        <a:lstStyle/>
        <a:p>
          <a:endParaRPr lang="ru-RU"/>
        </a:p>
      </dgm:t>
    </dgm:pt>
    <dgm:pt modelId="{2060A6EB-81EE-4172-B7AC-7B92B4657464}" type="pres">
      <dgm:prSet presAssocID="{1FBACCAD-A548-4932-BCE9-7BF6FB87B7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4C9F9A-FABC-4FB5-BE48-40F700FA66F0}" type="pres">
      <dgm:prSet presAssocID="{108E3074-B7AF-4951-8731-C7AD11422ACC}" presName="parentText" presStyleLbl="node1" presStyleIdx="0" presStyleCnt="1" custScaleX="80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B90FC2-76C9-4489-BE3F-7AA12CB62BB7}" srcId="{1FBACCAD-A548-4932-BCE9-7BF6FB87B793}" destId="{108E3074-B7AF-4951-8731-C7AD11422ACC}" srcOrd="0" destOrd="0" parTransId="{9983C1F1-6EB9-4E98-B4AB-E411994B58B7}" sibTransId="{C5662CD7-D2F4-4149-BCD6-D408F5CC85E4}"/>
    <dgm:cxn modelId="{17413101-D06F-4AED-B096-F7AC8FC2D2D3}" type="presOf" srcId="{108E3074-B7AF-4951-8731-C7AD11422ACC}" destId="{6E4C9F9A-FABC-4FB5-BE48-40F700FA66F0}" srcOrd="0" destOrd="0" presId="urn:microsoft.com/office/officeart/2005/8/layout/vList2"/>
    <dgm:cxn modelId="{79BC5C67-A109-41AC-9F73-79FA478A5BCD}" type="presOf" srcId="{1FBACCAD-A548-4932-BCE9-7BF6FB87B793}" destId="{2060A6EB-81EE-4172-B7AC-7B92B4657464}" srcOrd="0" destOrd="0" presId="urn:microsoft.com/office/officeart/2005/8/layout/vList2"/>
    <dgm:cxn modelId="{08EB3D3A-EF4C-48DB-93A4-F4B4FAD636C4}" type="presParOf" srcId="{2060A6EB-81EE-4172-B7AC-7B92B4657464}" destId="{6E4C9F9A-FABC-4FB5-BE48-40F700FA66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BACCAD-A548-4932-BCE9-7BF6FB87B79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08E3074-B7AF-4951-8731-C7AD11422ACC}">
      <dgm:prSet/>
      <dgm:spPr/>
      <dgm:t>
        <a:bodyPr/>
        <a:lstStyle/>
        <a:p>
          <a:pPr algn="ctr" rtl="0"/>
          <a:r>
            <a:rPr lang="ru-RU" b="1" dirty="0" smtClean="0"/>
            <a:t>ФЛ признано переселившимся на ПМЖ**</a:t>
          </a:r>
          <a:endParaRPr lang="ru-RU" b="1" dirty="0"/>
        </a:p>
      </dgm:t>
    </dgm:pt>
    <dgm:pt modelId="{9983C1F1-6EB9-4E98-B4AB-E411994B58B7}" type="parTrans" cxnId="{37B90FC2-76C9-4489-BE3F-7AA12CB62BB7}">
      <dgm:prSet/>
      <dgm:spPr/>
      <dgm:t>
        <a:bodyPr/>
        <a:lstStyle/>
        <a:p>
          <a:endParaRPr lang="ru-RU"/>
        </a:p>
      </dgm:t>
    </dgm:pt>
    <dgm:pt modelId="{C5662CD7-D2F4-4149-BCD6-D408F5CC85E4}" type="sibTrans" cxnId="{37B90FC2-76C9-4489-BE3F-7AA12CB62BB7}">
      <dgm:prSet/>
      <dgm:spPr/>
      <dgm:t>
        <a:bodyPr/>
        <a:lstStyle/>
        <a:p>
          <a:endParaRPr lang="ru-RU"/>
        </a:p>
      </dgm:t>
    </dgm:pt>
    <dgm:pt modelId="{2060A6EB-81EE-4172-B7AC-7B92B4657464}" type="pres">
      <dgm:prSet presAssocID="{1FBACCAD-A548-4932-BCE9-7BF6FB87B7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4C9F9A-FABC-4FB5-BE48-40F700FA66F0}" type="pres">
      <dgm:prSet presAssocID="{108E3074-B7AF-4951-8731-C7AD11422ACC}" presName="parentText" presStyleLbl="node1" presStyleIdx="0" presStyleCnt="1" custScaleX="80341" custScaleY="791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B90FC2-76C9-4489-BE3F-7AA12CB62BB7}" srcId="{1FBACCAD-A548-4932-BCE9-7BF6FB87B793}" destId="{108E3074-B7AF-4951-8731-C7AD11422ACC}" srcOrd="0" destOrd="0" parTransId="{9983C1F1-6EB9-4E98-B4AB-E411994B58B7}" sibTransId="{C5662CD7-D2F4-4149-BCD6-D408F5CC85E4}"/>
    <dgm:cxn modelId="{201DF79A-7537-49ED-846A-E9778F0BD80E}" type="presOf" srcId="{108E3074-B7AF-4951-8731-C7AD11422ACC}" destId="{6E4C9F9A-FABC-4FB5-BE48-40F700FA66F0}" srcOrd="0" destOrd="0" presId="urn:microsoft.com/office/officeart/2005/8/layout/vList2"/>
    <dgm:cxn modelId="{2DF2E50C-8217-42BD-B5E6-0ED9EA5D31CF}" type="presOf" srcId="{1FBACCAD-A548-4932-BCE9-7BF6FB87B793}" destId="{2060A6EB-81EE-4172-B7AC-7B92B4657464}" srcOrd="0" destOrd="0" presId="urn:microsoft.com/office/officeart/2005/8/layout/vList2"/>
    <dgm:cxn modelId="{7E92332E-5B85-4840-ACAA-9CDB371F6AA5}" type="presParOf" srcId="{2060A6EB-81EE-4172-B7AC-7B92B4657464}" destId="{6E4C9F9A-FABC-4FB5-BE48-40F700FA66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93F581-14AD-4496-8AAF-078910509145}" type="doc">
      <dgm:prSet loTypeId="urn:microsoft.com/office/officeart/2005/8/layout/default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D5F780BC-1CB6-403E-A517-1A8024674A68}">
      <dgm:prSet/>
      <dgm:spPr/>
      <dgm:t>
        <a:bodyPr/>
        <a:lstStyle/>
        <a:p>
          <a:pPr rtl="0"/>
          <a:r>
            <a:rPr lang="ru-RU" dirty="0" smtClean="0"/>
            <a:t>Ввоз товаров и ТСЛП </a:t>
          </a:r>
          <a:r>
            <a:rPr lang="ru-RU" b="1" dirty="0" smtClean="0"/>
            <a:t>не позднее 18 месяцев </a:t>
          </a:r>
          <a:r>
            <a:rPr lang="ru-RU" dirty="0" smtClean="0"/>
            <a:t>с даты выдачи документа, подтверждающего признание ФЛ переселившимся на ПМЖ</a:t>
          </a:r>
          <a:endParaRPr lang="ru-RU" dirty="0"/>
        </a:p>
      </dgm:t>
    </dgm:pt>
    <dgm:pt modelId="{62E21118-E0EF-4737-AC54-5395F36B0538}" type="parTrans" cxnId="{4CF0453B-B4A8-4E7E-8BED-B01C497E4338}">
      <dgm:prSet/>
      <dgm:spPr/>
      <dgm:t>
        <a:bodyPr/>
        <a:lstStyle/>
        <a:p>
          <a:endParaRPr lang="ru-RU"/>
        </a:p>
      </dgm:t>
    </dgm:pt>
    <dgm:pt modelId="{3428C9AA-0D10-4251-824C-1F35BD67F6D5}" type="sibTrans" cxnId="{4CF0453B-B4A8-4E7E-8BED-B01C497E4338}">
      <dgm:prSet/>
      <dgm:spPr/>
      <dgm:t>
        <a:bodyPr/>
        <a:lstStyle/>
        <a:p>
          <a:endParaRPr lang="ru-RU"/>
        </a:p>
      </dgm:t>
    </dgm:pt>
    <dgm:pt modelId="{7823CAD2-4E12-410B-9F50-FBEE50C6F1EB}">
      <dgm:prSet/>
      <dgm:spPr/>
      <dgm:t>
        <a:bodyPr/>
        <a:lstStyle/>
        <a:p>
          <a:pPr rtl="0"/>
          <a:r>
            <a:rPr lang="ru-RU" dirty="0" smtClean="0"/>
            <a:t>Товары для личного пользования </a:t>
          </a:r>
          <a:r>
            <a:rPr lang="ru-RU" b="1" dirty="0" smtClean="0"/>
            <a:t>приобретены </a:t>
          </a:r>
          <a:br>
            <a:rPr lang="ru-RU" b="1" dirty="0" smtClean="0"/>
          </a:br>
          <a:r>
            <a:rPr lang="ru-RU" b="1" dirty="0" smtClean="0"/>
            <a:t>до даты выдачи документа</a:t>
          </a:r>
          <a:r>
            <a:rPr lang="ru-RU" dirty="0" smtClean="0"/>
            <a:t>, подтверждающего признание ФЛ переселившимся на ПМЖ</a:t>
          </a:r>
          <a:endParaRPr lang="ru-RU" dirty="0"/>
        </a:p>
      </dgm:t>
    </dgm:pt>
    <dgm:pt modelId="{FDD9FD6E-C59E-40F5-8CE0-B0E097A90E29}" type="parTrans" cxnId="{6CF72E50-7D4E-445B-9240-2650B332F94A}">
      <dgm:prSet/>
      <dgm:spPr/>
      <dgm:t>
        <a:bodyPr/>
        <a:lstStyle/>
        <a:p>
          <a:endParaRPr lang="ru-RU"/>
        </a:p>
      </dgm:t>
    </dgm:pt>
    <dgm:pt modelId="{CC0E7785-E2F7-44E8-9807-D3173AF49D3A}" type="sibTrans" cxnId="{6CF72E50-7D4E-445B-9240-2650B332F94A}">
      <dgm:prSet/>
      <dgm:spPr/>
      <dgm:t>
        <a:bodyPr/>
        <a:lstStyle/>
        <a:p>
          <a:endParaRPr lang="ru-RU"/>
        </a:p>
      </dgm:t>
    </dgm:pt>
    <dgm:pt modelId="{886CABF6-3E28-4AA2-A259-BE54ECAFD7E8}">
      <dgm:prSet/>
      <dgm:spPr/>
      <dgm:t>
        <a:bodyPr/>
        <a:lstStyle/>
        <a:p>
          <a:pPr rtl="0"/>
          <a:r>
            <a:rPr lang="ru-RU" dirty="0" smtClean="0"/>
            <a:t>ТСЛП находились в собственности и были зарегистрированы на ФЛ </a:t>
          </a:r>
          <a:r>
            <a:rPr lang="ru-RU" b="1" dirty="0" smtClean="0"/>
            <a:t>не менее 12 месяцев</a:t>
          </a:r>
          <a:r>
            <a:rPr lang="ru-RU" dirty="0" smtClean="0"/>
            <a:t> до даты выдачи документа, подтверждающего признание ФЛ переселившимся на ПМЖ</a:t>
          </a:r>
          <a:endParaRPr lang="ru-RU" dirty="0"/>
        </a:p>
      </dgm:t>
    </dgm:pt>
    <dgm:pt modelId="{D89FAA25-FE00-428D-97A1-114AAE09E6A9}" type="parTrans" cxnId="{6EC9E45D-02BE-4E5D-BF42-1136C85FB101}">
      <dgm:prSet/>
      <dgm:spPr/>
      <dgm:t>
        <a:bodyPr/>
        <a:lstStyle/>
        <a:p>
          <a:endParaRPr lang="ru-RU"/>
        </a:p>
      </dgm:t>
    </dgm:pt>
    <dgm:pt modelId="{139B1760-DE2E-4CEB-9760-C8C988A33BF5}" type="sibTrans" cxnId="{6EC9E45D-02BE-4E5D-BF42-1136C85FB101}">
      <dgm:prSet/>
      <dgm:spPr/>
      <dgm:t>
        <a:bodyPr/>
        <a:lstStyle/>
        <a:p>
          <a:endParaRPr lang="ru-RU"/>
        </a:p>
      </dgm:t>
    </dgm:pt>
    <dgm:pt modelId="{B0CE8CFE-729E-4C20-94D4-B276A7D796AB}">
      <dgm:prSet/>
      <dgm:spPr/>
      <dgm:t>
        <a:bodyPr/>
        <a:lstStyle/>
        <a:p>
          <a:pPr rtl="0"/>
          <a:r>
            <a:rPr lang="ru-RU" dirty="0" smtClean="0"/>
            <a:t>Ранее ФЛ </a:t>
          </a:r>
          <a:r>
            <a:rPr lang="ru-RU" b="1" dirty="0" smtClean="0"/>
            <a:t>не осуществляло ввоз</a:t>
          </a:r>
          <a:r>
            <a:rPr lang="ru-RU" dirty="0" smtClean="0"/>
            <a:t> товаров и ТСЛП с освобождением от уплаты таможенных пошлин, налогов</a:t>
          </a:r>
          <a:endParaRPr lang="ru-RU" dirty="0"/>
        </a:p>
      </dgm:t>
    </dgm:pt>
    <dgm:pt modelId="{62BE4034-075A-4948-A771-7F2CD5FA6605}" type="parTrans" cxnId="{26D4F81B-082A-4F31-9D16-DB4C95C6C361}">
      <dgm:prSet/>
      <dgm:spPr/>
      <dgm:t>
        <a:bodyPr/>
        <a:lstStyle/>
        <a:p>
          <a:endParaRPr lang="ru-RU"/>
        </a:p>
      </dgm:t>
    </dgm:pt>
    <dgm:pt modelId="{463E2638-F479-40A1-AE11-B3F4A1ACF0FA}" type="sibTrans" cxnId="{26D4F81B-082A-4F31-9D16-DB4C95C6C361}">
      <dgm:prSet/>
      <dgm:spPr/>
      <dgm:t>
        <a:bodyPr/>
        <a:lstStyle/>
        <a:p>
          <a:endParaRPr lang="ru-RU"/>
        </a:p>
      </dgm:t>
    </dgm:pt>
    <dgm:pt modelId="{C587BF08-EE73-4A07-9941-12D387BF090B}" type="pres">
      <dgm:prSet presAssocID="{8D93F581-14AD-4496-8AAF-0789105091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2200F9-63ED-4AFB-ADB5-6E1362DE30EA}" type="pres">
      <dgm:prSet presAssocID="{D5F780BC-1CB6-403E-A517-1A8024674A68}" presName="node" presStyleLbl="node1" presStyleIdx="0" presStyleCnt="4" custLinFactNeighborX="-2955" custLinFactNeighborY="-13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D21A3-8A6D-4E05-ABD2-E06AFD73D23C}" type="pres">
      <dgm:prSet presAssocID="{3428C9AA-0D10-4251-824C-1F35BD67F6D5}" presName="sibTrans" presStyleCnt="0"/>
      <dgm:spPr/>
    </dgm:pt>
    <dgm:pt modelId="{B559C4D0-3F18-4BD9-AD85-E54F496BF9D9}" type="pres">
      <dgm:prSet presAssocID="{7823CAD2-4E12-410B-9F50-FBEE50C6F1EB}" presName="node" presStyleLbl="node1" presStyleIdx="1" presStyleCnt="4" custLinFactNeighborX="-1164" custLinFactNeighborY="-13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D5553-A5BF-4898-80C9-202CE107AD2A}" type="pres">
      <dgm:prSet presAssocID="{CC0E7785-E2F7-44E8-9807-D3173AF49D3A}" presName="sibTrans" presStyleCnt="0"/>
      <dgm:spPr/>
    </dgm:pt>
    <dgm:pt modelId="{0DCAEFF9-6BE1-416E-8F01-2B1DD7A8F484}" type="pres">
      <dgm:prSet presAssocID="{886CABF6-3E28-4AA2-A259-BE54ECAFD7E8}" presName="node" presStyleLbl="node1" presStyleIdx="2" presStyleCnt="4" custLinFactNeighborX="-1446" custLinFactNeighborY="22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F631C-A770-4605-BED9-72DFF1EDA7E4}" type="pres">
      <dgm:prSet presAssocID="{139B1760-DE2E-4CEB-9760-C8C988A33BF5}" presName="sibTrans" presStyleCnt="0"/>
      <dgm:spPr/>
    </dgm:pt>
    <dgm:pt modelId="{A0C59BD1-A2DA-4FE6-A573-5DCBABD625F4}" type="pres">
      <dgm:prSet presAssocID="{B0CE8CFE-729E-4C20-94D4-B276A7D796AB}" presName="node" presStyleLbl="node1" presStyleIdx="3" presStyleCnt="4" custLinFactNeighborX="-1455" custLinFactNeighborY="22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A64A1E-34E6-46C3-9EEF-93373F5BD431}" type="presOf" srcId="{886CABF6-3E28-4AA2-A259-BE54ECAFD7E8}" destId="{0DCAEFF9-6BE1-416E-8F01-2B1DD7A8F484}" srcOrd="0" destOrd="0" presId="urn:microsoft.com/office/officeart/2005/8/layout/default"/>
    <dgm:cxn modelId="{4CF0453B-B4A8-4E7E-8BED-B01C497E4338}" srcId="{8D93F581-14AD-4496-8AAF-078910509145}" destId="{D5F780BC-1CB6-403E-A517-1A8024674A68}" srcOrd="0" destOrd="0" parTransId="{62E21118-E0EF-4737-AC54-5395F36B0538}" sibTransId="{3428C9AA-0D10-4251-824C-1F35BD67F6D5}"/>
    <dgm:cxn modelId="{6CF72E50-7D4E-445B-9240-2650B332F94A}" srcId="{8D93F581-14AD-4496-8AAF-078910509145}" destId="{7823CAD2-4E12-410B-9F50-FBEE50C6F1EB}" srcOrd="1" destOrd="0" parTransId="{FDD9FD6E-C59E-40F5-8CE0-B0E097A90E29}" sibTransId="{CC0E7785-E2F7-44E8-9807-D3173AF49D3A}"/>
    <dgm:cxn modelId="{9EE0AB05-9907-4013-B6B1-76613DCDD9E8}" type="presOf" srcId="{7823CAD2-4E12-410B-9F50-FBEE50C6F1EB}" destId="{B559C4D0-3F18-4BD9-AD85-E54F496BF9D9}" srcOrd="0" destOrd="0" presId="urn:microsoft.com/office/officeart/2005/8/layout/default"/>
    <dgm:cxn modelId="{8C55A641-E00E-4406-9040-21FBFF9DC4BE}" type="presOf" srcId="{B0CE8CFE-729E-4C20-94D4-B276A7D796AB}" destId="{A0C59BD1-A2DA-4FE6-A573-5DCBABD625F4}" srcOrd="0" destOrd="0" presId="urn:microsoft.com/office/officeart/2005/8/layout/default"/>
    <dgm:cxn modelId="{5605E423-704F-4032-A417-2CB925843962}" type="presOf" srcId="{8D93F581-14AD-4496-8AAF-078910509145}" destId="{C587BF08-EE73-4A07-9941-12D387BF090B}" srcOrd="0" destOrd="0" presId="urn:microsoft.com/office/officeart/2005/8/layout/default"/>
    <dgm:cxn modelId="{26D4F81B-082A-4F31-9D16-DB4C95C6C361}" srcId="{8D93F581-14AD-4496-8AAF-078910509145}" destId="{B0CE8CFE-729E-4C20-94D4-B276A7D796AB}" srcOrd="3" destOrd="0" parTransId="{62BE4034-075A-4948-A771-7F2CD5FA6605}" sibTransId="{463E2638-F479-40A1-AE11-B3F4A1ACF0FA}"/>
    <dgm:cxn modelId="{6EC9E45D-02BE-4E5D-BF42-1136C85FB101}" srcId="{8D93F581-14AD-4496-8AAF-078910509145}" destId="{886CABF6-3E28-4AA2-A259-BE54ECAFD7E8}" srcOrd="2" destOrd="0" parTransId="{D89FAA25-FE00-428D-97A1-114AAE09E6A9}" sibTransId="{139B1760-DE2E-4CEB-9760-C8C988A33BF5}"/>
    <dgm:cxn modelId="{4FA1DA1D-270F-4404-9907-49FEB797D7F3}" type="presOf" srcId="{D5F780BC-1CB6-403E-A517-1A8024674A68}" destId="{F52200F9-63ED-4AFB-ADB5-6E1362DE30EA}" srcOrd="0" destOrd="0" presId="urn:microsoft.com/office/officeart/2005/8/layout/default"/>
    <dgm:cxn modelId="{60716E53-8FBF-49F9-A121-D50D5E27305A}" type="presParOf" srcId="{C587BF08-EE73-4A07-9941-12D387BF090B}" destId="{F52200F9-63ED-4AFB-ADB5-6E1362DE30EA}" srcOrd="0" destOrd="0" presId="urn:microsoft.com/office/officeart/2005/8/layout/default"/>
    <dgm:cxn modelId="{8B15FF72-868D-4832-AC2A-3A518B00FC50}" type="presParOf" srcId="{C587BF08-EE73-4A07-9941-12D387BF090B}" destId="{F2ED21A3-8A6D-4E05-ABD2-E06AFD73D23C}" srcOrd="1" destOrd="0" presId="urn:microsoft.com/office/officeart/2005/8/layout/default"/>
    <dgm:cxn modelId="{231140A6-8430-47BE-9745-15EFBF16580D}" type="presParOf" srcId="{C587BF08-EE73-4A07-9941-12D387BF090B}" destId="{B559C4D0-3F18-4BD9-AD85-E54F496BF9D9}" srcOrd="2" destOrd="0" presId="urn:microsoft.com/office/officeart/2005/8/layout/default"/>
    <dgm:cxn modelId="{54BC0DD4-BAAC-4784-B872-B2E2DD886FD1}" type="presParOf" srcId="{C587BF08-EE73-4A07-9941-12D387BF090B}" destId="{7C6D5553-A5BF-4898-80C9-202CE107AD2A}" srcOrd="3" destOrd="0" presId="urn:microsoft.com/office/officeart/2005/8/layout/default"/>
    <dgm:cxn modelId="{8E7434FE-1E48-4253-BA0C-46D5556F80D8}" type="presParOf" srcId="{C587BF08-EE73-4A07-9941-12D387BF090B}" destId="{0DCAEFF9-6BE1-416E-8F01-2B1DD7A8F484}" srcOrd="4" destOrd="0" presId="urn:microsoft.com/office/officeart/2005/8/layout/default"/>
    <dgm:cxn modelId="{EE3AACED-45F4-4956-871F-A203275E84A7}" type="presParOf" srcId="{C587BF08-EE73-4A07-9941-12D387BF090B}" destId="{61AF631C-A770-4605-BED9-72DFF1EDA7E4}" srcOrd="5" destOrd="0" presId="urn:microsoft.com/office/officeart/2005/8/layout/default"/>
    <dgm:cxn modelId="{7DB9F9E5-B146-43A7-9CA2-B5ED80492F2C}" type="presParOf" srcId="{C587BF08-EE73-4A07-9941-12D387BF090B}" destId="{A0C59BD1-A2DA-4FE6-A573-5DCBABD625F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BACCAD-A548-4932-BCE9-7BF6FB87B793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08E3074-B7AF-4951-8731-C7AD11422ACC}">
      <dgm:prSet custT="1"/>
      <dgm:spPr/>
      <dgm:t>
        <a:bodyPr/>
        <a:lstStyle/>
        <a:p>
          <a:pPr algn="ctr" rtl="0"/>
          <a:r>
            <a:rPr lang="ru-RU" sz="800" b="1" dirty="0" smtClean="0"/>
            <a:t>Подача пассажирской таможенной декларации </a:t>
          </a:r>
        </a:p>
        <a:p>
          <a:pPr algn="ctr" rtl="0"/>
          <a:r>
            <a:rPr lang="ru-RU" sz="500" b="0" dirty="0" smtClean="0"/>
            <a:t>(для выпуска в свободное обращение)</a:t>
          </a:r>
          <a:endParaRPr lang="ru-RU" sz="500" b="0" dirty="0"/>
        </a:p>
      </dgm:t>
    </dgm:pt>
    <dgm:pt modelId="{9983C1F1-6EB9-4E98-B4AB-E411994B58B7}" type="parTrans" cxnId="{37B90FC2-76C9-4489-BE3F-7AA12CB62BB7}">
      <dgm:prSet/>
      <dgm:spPr/>
      <dgm:t>
        <a:bodyPr/>
        <a:lstStyle/>
        <a:p>
          <a:endParaRPr lang="ru-RU" sz="1600"/>
        </a:p>
      </dgm:t>
    </dgm:pt>
    <dgm:pt modelId="{C5662CD7-D2F4-4149-BCD6-D408F5CC85E4}" type="sibTrans" cxnId="{37B90FC2-76C9-4489-BE3F-7AA12CB62BB7}">
      <dgm:prSet/>
      <dgm:spPr/>
      <dgm:t>
        <a:bodyPr/>
        <a:lstStyle/>
        <a:p>
          <a:endParaRPr lang="ru-RU" sz="1600"/>
        </a:p>
      </dgm:t>
    </dgm:pt>
    <dgm:pt modelId="{2060A6EB-81EE-4172-B7AC-7B92B4657464}" type="pres">
      <dgm:prSet presAssocID="{1FBACCAD-A548-4932-BCE9-7BF6FB87B7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4C9F9A-FABC-4FB5-BE48-40F700FA66F0}" type="pres">
      <dgm:prSet presAssocID="{108E3074-B7AF-4951-8731-C7AD11422ACC}" presName="parentText" presStyleLbl="node1" presStyleIdx="0" presStyleCnt="1" custScaleX="80341" custScaleY="1170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B90FC2-76C9-4489-BE3F-7AA12CB62BB7}" srcId="{1FBACCAD-A548-4932-BCE9-7BF6FB87B793}" destId="{108E3074-B7AF-4951-8731-C7AD11422ACC}" srcOrd="0" destOrd="0" parTransId="{9983C1F1-6EB9-4E98-B4AB-E411994B58B7}" sibTransId="{C5662CD7-D2F4-4149-BCD6-D408F5CC85E4}"/>
    <dgm:cxn modelId="{EB500507-66CD-44CF-9FA5-A12D1517A7F4}" type="presOf" srcId="{1FBACCAD-A548-4932-BCE9-7BF6FB87B793}" destId="{2060A6EB-81EE-4172-B7AC-7B92B4657464}" srcOrd="0" destOrd="0" presId="urn:microsoft.com/office/officeart/2005/8/layout/vList2"/>
    <dgm:cxn modelId="{AD007603-75F7-4922-82BD-B3D11071D9FB}" type="presOf" srcId="{108E3074-B7AF-4951-8731-C7AD11422ACC}" destId="{6E4C9F9A-FABC-4FB5-BE48-40F700FA66F0}" srcOrd="0" destOrd="0" presId="urn:microsoft.com/office/officeart/2005/8/layout/vList2"/>
    <dgm:cxn modelId="{6A040768-66F5-4F45-8AB9-9E3933D085B7}" type="presParOf" srcId="{2060A6EB-81EE-4172-B7AC-7B92B4657464}" destId="{6E4C9F9A-FABC-4FB5-BE48-40F700FA66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BACCAD-A548-4932-BCE9-7BF6FB87B793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08E3074-B7AF-4951-8731-C7AD11422ACC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ru-RU" sz="1000" b="1" dirty="0" smtClean="0"/>
            <a:t>ВЫПУСК товаров в свободное обращение </a:t>
          </a:r>
        </a:p>
        <a:p>
          <a:pPr algn="ctr" rtl="0">
            <a:spcAft>
              <a:spcPts val="0"/>
            </a:spcAft>
          </a:pPr>
          <a:r>
            <a:rPr lang="ru-RU" sz="1000" b="1" dirty="0" smtClean="0"/>
            <a:t>со льготой</a:t>
          </a:r>
          <a:endParaRPr lang="ru-RU" sz="1000" b="1" dirty="0"/>
        </a:p>
      </dgm:t>
    </dgm:pt>
    <dgm:pt modelId="{9983C1F1-6EB9-4E98-B4AB-E411994B58B7}" type="parTrans" cxnId="{37B90FC2-76C9-4489-BE3F-7AA12CB62BB7}">
      <dgm:prSet/>
      <dgm:spPr/>
      <dgm:t>
        <a:bodyPr/>
        <a:lstStyle/>
        <a:p>
          <a:endParaRPr lang="ru-RU" sz="2400"/>
        </a:p>
      </dgm:t>
    </dgm:pt>
    <dgm:pt modelId="{C5662CD7-D2F4-4149-BCD6-D408F5CC85E4}" type="sibTrans" cxnId="{37B90FC2-76C9-4489-BE3F-7AA12CB62BB7}">
      <dgm:prSet/>
      <dgm:spPr/>
      <dgm:t>
        <a:bodyPr/>
        <a:lstStyle/>
        <a:p>
          <a:endParaRPr lang="ru-RU" sz="2400"/>
        </a:p>
      </dgm:t>
    </dgm:pt>
    <dgm:pt modelId="{35945E79-769A-4A32-B726-A79F5572083B}" type="pres">
      <dgm:prSet presAssocID="{1FBACCAD-A548-4932-BCE9-7BF6FB87B7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F8E2E1-DEAB-47D3-A0EB-BEA4498E4D8C}" type="pres">
      <dgm:prSet presAssocID="{108E3074-B7AF-4951-8731-C7AD11422ACC}" presName="node" presStyleLbl="node1" presStyleIdx="0" presStyleCnt="1" custScaleY="229278" custLinFactNeighborX="-3190" custLinFactNeighborY="1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B90FC2-76C9-4489-BE3F-7AA12CB62BB7}" srcId="{1FBACCAD-A548-4932-BCE9-7BF6FB87B793}" destId="{108E3074-B7AF-4951-8731-C7AD11422ACC}" srcOrd="0" destOrd="0" parTransId="{9983C1F1-6EB9-4E98-B4AB-E411994B58B7}" sibTransId="{C5662CD7-D2F4-4149-BCD6-D408F5CC85E4}"/>
    <dgm:cxn modelId="{BE4563FA-4069-4E01-9A1D-0C39901CBF69}" type="presOf" srcId="{1FBACCAD-A548-4932-BCE9-7BF6FB87B793}" destId="{35945E79-769A-4A32-B726-A79F5572083B}" srcOrd="0" destOrd="0" presId="urn:microsoft.com/office/officeart/2005/8/layout/default"/>
    <dgm:cxn modelId="{1F1C3279-77EC-44B0-87DD-E1A7AC2DF0E1}" type="presOf" srcId="{108E3074-B7AF-4951-8731-C7AD11422ACC}" destId="{70F8E2E1-DEAB-47D3-A0EB-BEA4498E4D8C}" srcOrd="0" destOrd="0" presId="urn:microsoft.com/office/officeart/2005/8/layout/default"/>
    <dgm:cxn modelId="{00DCDD37-4623-4834-AEB8-42550AE6CA7B}" type="presParOf" srcId="{35945E79-769A-4A32-B726-A79F5572083B}" destId="{70F8E2E1-DEAB-47D3-A0EB-BEA4498E4D8C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BACCAD-A548-4932-BCE9-7BF6FB87B79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08E3074-B7AF-4951-8731-C7AD11422ACC}">
      <dgm:prSet/>
      <dgm:spPr/>
      <dgm:t>
        <a:bodyPr/>
        <a:lstStyle/>
        <a:p>
          <a:pPr algn="ctr" rtl="0"/>
          <a:r>
            <a:rPr lang="ru-RU" b="1" dirty="0" smtClean="0"/>
            <a:t>ФЛ НЕ признано переселившимся на ПМЖ*</a:t>
          </a:r>
          <a:endParaRPr lang="ru-RU" b="1" dirty="0"/>
        </a:p>
      </dgm:t>
    </dgm:pt>
    <dgm:pt modelId="{9983C1F1-6EB9-4E98-B4AB-E411994B58B7}" type="parTrans" cxnId="{37B90FC2-76C9-4489-BE3F-7AA12CB62BB7}">
      <dgm:prSet/>
      <dgm:spPr/>
      <dgm:t>
        <a:bodyPr/>
        <a:lstStyle/>
        <a:p>
          <a:endParaRPr lang="ru-RU"/>
        </a:p>
      </dgm:t>
    </dgm:pt>
    <dgm:pt modelId="{C5662CD7-D2F4-4149-BCD6-D408F5CC85E4}" type="sibTrans" cxnId="{37B90FC2-76C9-4489-BE3F-7AA12CB62BB7}">
      <dgm:prSet/>
      <dgm:spPr/>
      <dgm:t>
        <a:bodyPr/>
        <a:lstStyle/>
        <a:p>
          <a:endParaRPr lang="ru-RU"/>
        </a:p>
      </dgm:t>
    </dgm:pt>
    <dgm:pt modelId="{2060A6EB-81EE-4172-B7AC-7B92B4657464}" type="pres">
      <dgm:prSet presAssocID="{1FBACCAD-A548-4932-BCE9-7BF6FB87B7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4C9F9A-FABC-4FB5-BE48-40F700FA66F0}" type="pres">
      <dgm:prSet presAssocID="{108E3074-B7AF-4951-8731-C7AD11422ACC}" presName="parentText" presStyleLbl="node1" presStyleIdx="0" presStyleCnt="1" custScaleX="80341" custScaleY="79143" custLinFactNeighborY="-57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B90FC2-76C9-4489-BE3F-7AA12CB62BB7}" srcId="{1FBACCAD-A548-4932-BCE9-7BF6FB87B793}" destId="{108E3074-B7AF-4951-8731-C7AD11422ACC}" srcOrd="0" destOrd="0" parTransId="{9983C1F1-6EB9-4E98-B4AB-E411994B58B7}" sibTransId="{C5662CD7-D2F4-4149-BCD6-D408F5CC85E4}"/>
    <dgm:cxn modelId="{AEDC7C6D-3A18-412B-B5F7-A55D024971A9}" type="presOf" srcId="{108E3074-B7AF-4951-8731-C7AD11422ACC}" destId="{6E4C9F9A-FABC-4FB5-BE48-40F700FA66F0}" srcOrd="0" destOrd="0" presId="urn:microsoft.com/office/officeart/2005/8/layout/vList2"/>
    <dgm:cxn modelId="{486BDD0C-4273-41D6-95D4-3AEF93446410}" type="presOf" srcId="{1FBACCAD-A548-4932-BCE9-7BF6FB87B793}" destId="{2060A6EB-81EE-4172-B7AC-7B92B4657464}" srcOrd="0" destOrd="0" presId="urn:microsoft.com/office/officeart/2005/8/layout/vList2"/>
    <dgm:cxn modelId="{82D380B2-F412-4087-8975-ED0078941D7B}" type="presParOf" srcId="{2060A6EB-81EE-4172-B7AC-7B92B4657464}" destId="{6E4C9F9A-FABC-4FB5-BE48-40F700FA66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BACCAD-A548-4932-BCE9-7BF6FB87B79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08E3074-B7AF-4951-8731-C7AD11422ACC}">
      <dgm:prSet custT="1"/>
      <dgm:spPr/>
      <dgm:t>
        <a:bodyPr/>
        <a:lstStyle/>
        <a:p>
          <a:pPr algn="ctr" rtl="0"/>
          <a:r>
            <a:rPr lang="ru-RU" sz="700" b="1" dirty="0" smtClean="0"/>
            <a:t>В отношении товаров, а также ТСЛП, </a:t>
          </a:r>
          <a:r>
            <a:rPr lang="ru-RU" sz="700" b="1" u="sng" dirty="0" smtClean="0"/>
            <a:t>снятых </a:t>
          </a:r>
          <a:r>
            <a:rPr lang="ru-RU" sz="700" b="1" dirty="0" smtClean="0"/>
            <a:t>с учета в стране предыдущего проживания, - оформление ТАМОЖЕННОГО ТРАНЗИТА</a:t>
          </a:r>
          <a:endParaRPr lang="ru-RU" sz="700" b="1" dirty="0"/>
        </a:p>
      </dgm:t>
    </dgm:pt>
    <dgm:pt modelId="{9983C1F1-6EB9-4E98-B4AB-E411994B58B7}" type="parTrans" cxnId="{37B90FC2-76C9-4489-BE3F-7AA12CB62BB7}">
      <dgm:prSet/>
      <dgm:spPr/>
      <dgm:t>
        <a:bodyPr/>
        <a:lstStyle/>
        <a:p>
          <a:endParaRPr lang="ru-RU"/>
        </a:p>
      </dgm:t>
    </dgm:pt>
    <dgm:pt modelId="{C5662CD7-D2F4-4149-BCD6-D408F5CC85E4}" type="sibTrans" cxnId="{37B90FC2-76C9-4489-BE3F-7AA12CB62BB7}">
      <dgm:prSet/>
      <dgm:spPr/>
      <dgm:t>
        <a:bodyPr/>
        <a:lstStyle/>
        <a:p>
          <a:endParaRPr lang="ru-RU"/>
        </a:p>
      </dgm:t>
    </dgm:pt>
    <dgm:pt modelId="{2060A6EB-81EE-4172-B7AC-7B92B4657464}" type="pres">
      <dgm:prSet presAssocID="{1FBACCAD-A548-4932-BCE9-7BF6FB87B7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4C9F9A-FABC-4FB5-BE48-40F700FA66F0}" type="pres">
      <dgm:prSet presAssocID="{108E3074-B7AF-4951-8731-C7AD11422ACC}" presName="parentText" presStyleLbl="node1" presStyleIdx="0" presStyleCnt="1" custScaleX="97949" custScaleY="42308" custLinFactNeighborX="-1026" custLinFactNeighborY="-21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B90FC2-76C9-4489-BE3F-7AA12CB62BB7}" srcId="{1FBACCAD-A548-4932-BCE9-7BF6FB87B793}" destId="{108E3074-B7AF-4951-8731-C7AD11422ACC}" srcOrd="0" destOrd="0" parTransId="{9983C1F1-6EB9-4E98-B4AB-E411994B58B7}" sibTransId="{C5662CD7-D2F4-4149-BCD6-D408F5CC85E4}"/>
    <dgm:cxn modelId="{42197007-0DF1-4E29-AC60-1EF50F7D5CB4}" type="presOf" srcId="{108E3074-B7AF-4951-8731-C7AD11422ACC}" destId="{6E4C9F9A-FABC-4FB5-BE48-40F700FA66F0}" srcOrd="0" destOrd="0" presId="urn:microsoft.com/office/officeart/2005/8/layout/vList2"/>
    <dgm:cxn modelId="{160A215A-AD8A-42E3-98EA-4C048F910F26}" type="presOf" srcId="{1FBACCAD-A548-4932-BCE9-7BF6FB87B793}" destId="{2060A6EB-81EE-4172-B7AC-7B92B4657464}" srcOrd="0" destOrd="0" presId="urn:microsoft.com/office/officeart/2005/8/layout/vList2"/>
    <dgm:cxn modelId="{6E84F26C-DAE1-4CA5-B4B6-C4A3E85DE2DB}" type="presParOf" srcId="{2060A6EB-81EE-4172-B7AC-7B92B4657464}" destId="{6E4C9F9A-FABC-4FB5-BE48-40F700FA66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BACCAD-A548-4932-BCE9-7BF6FB87B79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08E3074-B7AF-4951-8731-C7AD11422ACC}">
      <dgm:prSet custT="1"/>
      <dgm:spPr/>
      <dgm:t>
        <a:bodyPr/>
        <a:lstStyle/>
        <a:p>
          <a:pPr algn="ctr" rtl="0"/>
          <a:r>
            <a:rPr lang="ru-RU" sz="700" b="1" dirty="0" smtClean="0"/>
            <a:t>В отношении ТСЛП, в том числе </a:t>
          </a:r>
          <a:r>
            <a:rPr lang="ru-RU" sz="700" b="1" u="sng" dirty="0" smtClean="0"/>
            <a:t>не снятых </a:t>
          </a:r>
          <a:r>
            <a:rPr lang="ru-RU" sz="700" b="1" dirty="0" smtClean="0"/>
            <a:t/>
          </a:r>
          <a:br>
            <a:rPr lang="ru-RU" sz="700" b="1" dirty="0" smtClean="0"/>
          </a:br>
          <a:r>
            <a:rPr lang="ru-RU" sz="700" b="1" dirty="0" smtClean="0"/>
            <a:t>с регистрационного учета в стране предыдущего проживания, – оформление ВРЕМЕННОГО ВВОЗА</a:t>
          </a:r>
          <a:endParaRPr lang="ru-RU" sz="700" b="1" dirty="0"/>
        </a:p>
      </dgm:t>
    </dgm:pt>
    <dgm:pt modelId="{9983C1F1-6EB9-4E98-B4AB-E411994B58B7}" type="parTrans" cxnId="{37B90FC2-76C9-4489-BE3F-7AA12CB62BB7}">
      <dgm:prSet/>
      <dgm:spPr/>
      <dgm:t>
        <a:bodyPr/>
        <a:lstStyle/>
        <a:p>
          <a:endParaRPr lang="ru-RU"/>
        </a:p>
      </dgm:t>
    </dgm:pt>
    <dgm:pt modelId="{C5662CD7-D2F4-4149-BCD6-D408F5CC85E4}" type="sibTrans" cxnId="{37B90FC2-76C9-4489-BE3F-7AA12CB62BB7}">
      <dgm:prSet/>
      <dgm:spPr/>
      <dgm:t>
        <a:bodyPr/>
        <a:lstStyle/>
        <a:p>
          <a:endParaRPr lang="ru-RU"/>
        </a:p>
      </dgm:t>
    </dgm:pt>
    <dgm:pt modelId="{2060A6EB-81EE-4172-B7AC-7B92B4657464}" type="pres">
      <dgm:prSet presAssocID="{1FBACCAD-A548-4932-BCE9-7BF6FB87B7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4C9F9A-FABC-4FB5-BE48-40F700FA66F0}" type="pres">
      <dgm:prSet presAssocID="{108E3074-B7AF-4951-8731-C7AD11422ACC}" presName="parentText" presStyleLbl="node1" presStyleIdx="0" presStyleCnt="1" custScaleX="100000" custScaleY="154424" custLinFactNeighborX="-8547" custLinFactNeighborY="-248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B90FC2-76C9-4489-BE3F-7AA12CB62BB7}" srcId="{1FBACCAD-A548-4932-BCE9-7BF6FB87B793}" destId="{108E3074-B7AF-4951-8731-C7AD11422ACC}" srcOrd="0" destOrd="0" parTransId="{9983C1F1-6EB9-4E98-B4AB-E411994B58B7}" sibTransId="{C5662CD7-D2F4-4149-BCD6-D408F5CC85E4}"/>
    <dgm:cxn modelId="{5BC226C8-D33A-4AD0-8CD1-CCF68F0BBFAB}" type="presOf" srcId="{1FBACCAD-A548-4932-BCE9-7BF6FB87B793}" destId="{2060A6EB-81EE-4172-B7AC-7B92B4657464}" srcOrd="0" destOrd="0" presId="urn:microsoft.com/office/officeart/2005/8/layout/vList2"/>
    <dgm:cxn modelId="{5E3F2A9D-2FF5-4B0F-A4EA-FA6A8F48242F}" type="presOf" srcId="{108E3074-B7AF-4951-8731-C7AD11422ACC}" destId="{6E4C9F9A-FABC-4FB5-BE48-40F700FA66F0}" srcOrd="0" destOrd="0" presId="urn:microsoft.com/office/officeart/2005/8/layout/vList2"/>
    <dgm:cxn modelId="{F6EB7CBE-0357-492E-80F3-EC5CBBD2A075}" type="presParOf" srcId="{2060A6EB-81EE-4172-B7AC-7B92B4657464}" destId="{6E4C9F9A-FABC-4FB5-BE48-40F700FA66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593DE-073E-45AA-A47B-74BE517C0812}">
      <dsp:nvSpPr>
        <dsp:cNvPr id="0" name=""/>
        <dsp:cNvSpPr/>
      </dsp:nvSpPr>
      <dsp:spPr>
        <a:xfrm rot="5400000">
          <a:off x="125201" y="312029"/>
          <a:ext cx="1218691" cy="8314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B1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Лицо </a:t>
          </a:r>
          <a:r>
            <a:rPr lang="ru-RU" sz="800" b="1" kern="1200" dirty="0" smtClean="0"/>
            <a:t>признано</a:t>
          </a:r>
          <a:r>
            <a:rPr lang="ru-RU" sz="800" kern="1200" dirty="0" smtClean="0"/>
            <a:t> </a:t>
          </a:r>
          <a:r>
            <a:rPr lang="ru-RU" sz="800" b="1" kern="1200" dirty="0" smtClean="0"/>
            <a:t>переселившимся</a:t>
          </a:r>
          <a:r>
            <a:rPr lang="ru-RU" sz="800" kern="1200" dirty="0" smtClean="0"/>
            <a:t> на ПМЖ на основании: </a:t>
          </a:r>
          <a:endParaRPr lang="ru-RU" sz="800" kern="1200" dirty="0"/>
        </a:p>
      </dsp:txBody>
      <dsp:txXfrm rot="-5400000">
        <a:off x="318834" y="534109"/>
        <a:ext cx="831426" cy="387265"/>
      </dsp:txXfrm>
    </dsp:sp>
    <dsp:sp modelId="{8C4B4BBE-ED55-44D3-95E5-DE525D68F9A6}">
      <dsp:nvSpPr>
        <dsp:cNvPr id="0" name=""/>
        <dsp:cNvSpPr/>
      </dsp:nvSpPr>
      <dsp:spPr>
        <a:xfrm rot="5400000">
          <a:off x="1734527" y="-576334"/>
          <a:ext cx="1283251" cy="2435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B1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Документа, удостоверяющего личность гражданина РФ (</a:t>
          </a:r>
          <a:r>
            <a:rPr lang="ru-RU" sz="800" b="1" kern="1200" dirty="0" smtClean="0"/>
            <a:t>с постоянной регистрацией </a:t>
          </a:r>
          <a:r>
            <a:rPr lang="ru-RU" sz="800" kern="1200" dirty="0" smtClean="0"/>
            <a:t>на территории РФ)</a:t>
          </a:r>
          <a:endParaRPr lang="ru-RU" sz="8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Свидетельства участника Государственной программы*** </a:t>
          </a:r>
          <a:br>
            <a:rPr lang="ru-RU" sz="800" kern="1200" dirty="0" smtClean="0"/>
          </a:br>
          <a:r>
            <a:rPr lang="ru-RU" sz="800" kern="1200" dirty="0" smtClean="0"/>
            <a:t>(</a:t>
          </a:r>
          <a:r>
            <a:rPr lang="ru-RU" sz="800" b="1" kern="1200" dirty="0" smtClean="0"/>
            <a:t>с отметкой </a:t>
          </a:r>
          <a:r>
            <a:rPr lang="ru-RU" sz="800" kern="1200" dirty="0" smtClean="0"/>
            <a:t>о постановке на учет) </a:t>
          </a:r>
          <a:endParaRPr lang="ru-RU" sz="8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Удостоверения вынужденного переселенца </a:t>
          </a:r>
          <a:endParaRPr lang="ru-RU" sz="8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Удостоверения беженца</a:t>
          </a:r>
          <a:endParaRPr lang="ru-RU" sz="8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Вида на жительство</a:t>
          </a:r>
          <a:endParaRPr lang="ru-RU" sz="8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Документа переселенца, </a:t>
          </a:r>
          <a:r>
            <a:rPr lang="ru-RU" sz="800" b="0" kern="1200" dirty="0" smtClean="0"/>
            <a:t>предусмотренного международными договорами</a:t>
          </a:r>
          <a:endParaRPr lang="ru-RU" sz="800" b="0" kern="1200" dirty="0"/>
        </a:p>
      </dsp:txBody>
      <dsp:txXfrm rot="-5400000">
        <a:off x="1158193" y="62643"/>
        <a:ext cx="2373277" cy="11579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C9F9A-FABC-4FB5-BE48-40F700FA66F0}">
      <dsp:nvSpPr>
        <dsp:cNvPr id="0" name=""/>
        <dsp:cNvSpPr/>
      </dsp:nvSpPr>
      <dsp:spPr>
        <a:xfrm>
          <a:off x="0" y="857"/>
          <a:ext cx="1087493" cy="587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Получение отметки </a:t>
          </a:r>
          <a:br>
            <a:rPr lang="ru-RU" sz="800" b="1" kern="1200" dirty="0" smtClean="0"/>
          </a:br>
          <a:r>
            <a:rPr lang="ru-RU" sz="800" b="1" kern="1200" dirty="0" smtClean="0"/>
            <a:t>о постановке на учет (для участников Госпрограммы)</a:t>
          </a:r>
          <a:endParaRPr lang="ru-RU" sz="800" b="1" kern="1200" dirty="0"/>
        </a:p>
      </dsp:txBody>
      <dsp:txXfrm>
        <a:off x="28691" y="29548"/>
        <a:ext cx="1030111" cy="530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C9F9A-FABC-4FB5-BE48-40F700FA66F0}">
      <dsp:nvSpPr>
        <dsp:cNvPr id="0" name=""/>
        <dsp:cNvSpPr/>
      </dsp:nvSpPr>
      <dsp:spPr>
        <a:xfrm>
          <a:off x="93360" y="11506"/>
          <a:ext cx="763075" cy="3463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Определение статуса ФЛ</a:t>
          </a:r>
          <a:endParaRPr lang="ru-RU" sz="800" b="1" kern="1200" dirty="0"/>
        </a:p>
      </dsp:txBody>
      <dsp:txXfrm>
        <a:off x="110266" y="28412"/>
        <a:ext cx="729263" cy="3125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C9F9A-FABC-4FB5-BE48-40F700FA66F0}">
      <dsp:nvSpPr>
        <dsp:cNvPr id="0" name=""/>
        <dsp:cNvSpPr/>
      </dsp:nvSpPr>
      <dsp:spPr>
        <a:xfrm>
          <a:off x="106895" y="76690"/>
          <a:ext cx="873702" cy="4352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ФЛ признано переселившимся на ПМЖ**</a:t>
          </a:r>
          <a:endParaRPr lang="ru-RU" sz="700" b="1" kern="1200" dirty="0"/>
        </a:p>
      </dsp:txBody>
      <dsp:txXfrm>
        <a:off x="128140" y="97935"/>
        <a:ext cx="831212" cy="3927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200F9-63ED-4AFB-ADB5-6E1362DE30EA}">
      <dsp:nvSpPr>
        <dsp:cNvPr id="0" name=""/>
        <dsp:cNvSpPr/>
      </dsp:nvSpPr>
      <dsp:spPr>
        <a:xfrm>
          <a:off x="0" y="156246"/>
          <a:ext cx="1312949" cy="7877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Ввоз товаров и ТСЛП </a:t>
          </a:r>
          <a:r>
            <a:rPr lang="ru-RU" sz="700" b="1" kern="1200" dirty="0" smtClean="0"/>
            <a:t>не позднее 18 месяцев </a:t>
          </a:r>
          <a:r>
            <a:rPr lang="ru-RU" sz="700" kern="1200" dirty="0" smtClean="0"/>
            <a:t>с даты выдачи документа, подтверждающего признание ФЛ переселившимся на ПМЖ</a:t>
          </a:r>
          <a:endParaRPr lang="ru-RU" sz="700" kern="1200" dirty="0"/>
        </a:p>
      </dsp:txBody>
      <dsp:txXfrm>
        <a:off x="0" y="156246"/>
        <a:ext cx="1312949" cy="787769"/>
      </dsp:txXfrm>
    </dsp:sp>
    <dsp:sp modelId="{B559C4D0-3F18-4BD9-AD85-E54F496BF9D9}">
      <dsp:nvSpPr>
        <dsp:cNvPr id="0" name=""/>
        <dsp:cNvSpPr/>
      </dsp:nvSpPr>
      <dsp:spPr>
        <a:xfrm>
          <a:off x="1429298" y="156774"/>
          <a:ext cx="1312949" cy="7877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Товары для личного пользования </a:t>
          </a:r>
          <a:r>
            <a:rPr lang="ru-RU" sz="700" b="1" kern="1200" dirty="0" smtClean="0"/>
            <a:t>приобретены </a:t>
          </a:r>
          <a:br>
            <a:rPr lang="ru-RU" sz="700" b="1" kern="1200" dirty="0" smtClean="0"/>
          </a:br>
          <a:r>
            <a:rPr lang="ru-RU" sz="700" b="1" kern="1200" dirty="0" smtClean="0"/>
            <a:t>до даты выдачи документа</a:t>
          </a:r>
          <a:r>
            <a:rPr lang="ru-RU" sz="700" kern="1200" dirty="0" smtClean="0"/>
            <a:t>, подтверждающего признание ФЛ переселившимся на ПМЖ</a:t>
          </a:r>
          <a:endParaRPr lang="ru-RU" sz="700" kern="1200" dirty="0"/>
        </a:p>
      </dsp:txBody>
      <dsp:txXfrm>
        <a:off x="1429298" y="156774"/>
        <a:ext cx="1312949" cy="787769"/>
      </dsp:txXfrm>
    </dsp:sp>
    <dsp:sp modelId="{0DCAEFF9-6BE1-416E-8F01-2B1DD7A8F484}">
      <dsp:nvSpPr>
        <dsp:cNvPr id="0" name=""/>
        <dsp:cNvSpPr/>
      </dsp:nvSpPr>
      <dsp:spPr>
        <a:xfrm>
          <a:off x="0" y="1357301"/>
          <a:ext cx="1312949" cy="7877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ТСЛП находились в собственности и были зарегистрированы на ФЛ </a:t>
          </a:r>
          <a:r>
            <a:rPr lang="ru-RU" sz="700" b="1" kern="1200" dirty="0" smtClean="0"/>
            <a:t>не менее 12 месяцев</a:t>
          </a:r>
          <a:r>
            <a:rPr lang="ru-RU" sz="700" kern="1200" dirty="0" smtClean="0"/>
            <a:t> до даты выдачи документа, подтверждающего признание ФЛ переселившимся на ПМЖ</a:t>
          </a:r>
          <a:endParaRPr lang="ru-RU" sz="700" kern="1200" dirty="0"/>
        </a:p>
      </dsp:txBody>
      <dsp:txXfrm>
        <a:off x="0" y="1357301"/>
        <a:ext cx="1312949" cy="787769"/>
      </dsp:txXfrm>
    </dsp:sp>
    <dsp:sp modelId="{A0C59BD1-A2DA-4FE6-A573-5DCBABD625F4}">
      <dsp:nvSpPr>
        <dsp:cNvPr id="0" name=""/>
        <dsp:cNvSpPr/>
      </dsp:nvSpPr>
      <dsp:spPr>
        <a:xfrm>
          <a:off x="1425478" y="1356048"/>
          <a:ext cx="1312949" cy="7877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Ранее ФЛ </a:t>
          </a:r>
          <a:r>
            <a:rPr lang="ru-RU" sz="700" b="1" kern="1200" dirty="0" smtClean="0"/>
            <a:t>не осуществляло ввоз</a:t>
          </a:r>
          <a:r>
            <a:rPr lang="ru-RU" sz="700" kern="1200" dirty="0" smtClean="0"/>
            <a:t> товаров и ТСЛП с освобождением от уплаты таможенных пошлин, налогов</a:t>
          </a:r>
          <a:endParaRPr lang="ru-RU" sz="700" kern="1200" dirty="0"/>
        </a:p>
      </dsp:txBody>
      <dsp:txXfrm>
        <a:off x="1425478" y="1356048"/>
        <a:ext cx="1312949" cy="7877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C9F9A-FABC-4FB5-BE48-40F700FA66F0}">
      <dsp:nvSpPr>
        <dsp:cNvPr id="0" name=""/>
        <dsp:cNvSpPr/>
      </dsp:nvSpPr>
      <dsp:spPr>
        <a:xfrm>
          <a:off x="0" y="211"/>
          <a:ext cx="910255" cy="1027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Подача пассажирской таможенной декларации </a:t>
          </a:r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0" kern="1200" dirty="0" smtClean="0"/>
            <a:t>(для выпуска в свободное обращение)</a:t>
          </a:r>
          <a:endParaRPr lang="ru-RU" sz="500" b="0" kern="1200" dirty="0"/>
        </a:p>
      </dsp:txBody>
      <dsp:txXfrm>
        <a:off x="44435" y="44646"/>
        <a:ext cx="821385" cy="9384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8E2E1-DEAB-47D3-A0EB-BEA4498E4D8C}">
      <dsp:nvSpPr>
        <dsp:cNvPr id="0" name=""/>
        <dsp:cNvSpPr/>
      </dsp:nvSpPr>
      <dsp:spPr>
        <a:xfrm>
          <a:off x="0" y="43"/>
          <a:ext cx="885063" cy="12175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/>
            <a:t>ВЫПУСК товаров в свободное обращение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/>
            <a:t>со льготой</a:t>
          </a:r>
          <a:endParaRPr lang="ru-RU" sz="1000" b="1" kern="1200" dirty="0"/>
        </a:p>
      </dsp:txBody>
      <dsp:txXfrm>
        <a:off x="0" y="43"/>
        <a:ext cx="885063" cy="12175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C9F9A-FABC-4FB5-BE48-40F700FA66F0}">
      <dsp:nvSpPr>
        <dsp:cNvPr id="0" name=""/>
        <dsp:cNvSpPr/>
      </dsp:nvSpPr>
      <dsp:spPr>
        <a:xfrm>
          <a:off x="106895" y="44933"/>
          <a:ext cx="873702" cy="4352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ФЛ НЕ признано переселившимся на ПМЖ*</a:t>
          </a:r>
          <a:endParaRPr lang="ru-RU" sz="700" b="1" kern="1200" dirty="0"/>
        </a:p>
      </dsp:txBody>
      <dsp:txXfrm>
        <a:off x="128140" y="66178"/>
        <a:ext cx="831212" cy="3927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C9F9A-FABC-4FB5-BE48-40F700FA66F0}">
      <dsp:nvSpPr>
        <dsp:cNvPr id="0" name=""/>
        <dsp:cNvSpPr/>
      </dsp:nvSpPr>
      <dsp:spPr>
        <a:xfrm>
          <a:off x="0" y="10633"/>
          <a:ext cx="1588750" cy="5148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В отношении товаров, а также ТСЛП, </a:t>
          </a:r>
          <a:r>
            <a:rPr lang="ru-RU" sz="700" b="1" u="sng" kern="1200" dirty="0" smtClean="0"/>
            <a:t>снятых </a:t>
          </a:r>
          <a:r>
            <a:rPr lang="ru-RU" sz="700" b="1" kern="1200" dirty="0" smtClean="0"/>
            <a:t>с учета в стране предыдущего проживания, - оформление ТАМОЖЕННОГО ТРАНЗИТА</a:t>
          </a:r>
          <a:endParaRPr lang="ru-RU" sz="700" b="1" kern="1200" dirty="0"/>
        </a:p>
      </dsp:txBody>
      <dsp:txXfrm>
        <a:off x="25131" y="35764"/>
        <a:ext cx="1538488" cy="4645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C9F9A-FABC-4FB5-BE48-40F700FA66F0}">
      <dsp:nvSpPr>
        <dsp:cNvPr id="0" name=""/>
        <dsp:cNvSpPr/>
      </dsp:nvSpPr>
      <dsp:spPr>
        <a:xfrm>
          <a:off x="0" y="0"/>
          <a:ext cx="1823433" cy="4512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В отношении ТСЛП, в том числе </a:t>
          </a:r>
          <a:r>
            <a:rPr lang="ru-RU" sz="700" b="1" u="sng" kern="1200" dirty="0" smtClean="0"/>
            <a:t>не снятых </a:t>
          </a:r>
          <a:r>
            <a:rPr lang="ru-RU" sz="700" b="1" kern="1200" dirty="0" smtClean="0"/>
            <a:t/>
          </a:r>
          <a:br>
            <a:rPr lang="ru-RU" sz="700" b="1" kern="1200" dirty="0" smtClean="0"/>
          </a:br>
          <a:r>
            <a:rPr lang="ru-RU" sz="700" b="1" kern="1200" dirty="0" smtClean="0"/>
            <a:t>с регистрационного учета в стране предыдущего проживания, – оформление ВРЕМЕННОГО ВВОЗА</a:t>
          </a:r>
          <a:endParaRPr lang="ru-RU" sz="700" b="1" kern="1200" dirty="0"/>
        </a:p>
      </dsp:txBody>
      <dsp:txXfrm>
        <a:off x="22028" y="22028"/>
        <a:ext cx="1779377" cy="407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1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1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1"/>
          </a:xfrm>
          <a:prstGeom prst="rect">
            <a:avLst/>
          </a:prstGeom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39A10D-FF89-4304-8834-E5758B5B28F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029499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836DE1-6B7A-47AD-B7B7-17DCB15A01C6}" type="datetimeFigureOut">
              <a:rPr lang="en-US"/>
              <a:pPr>
                <a:defRPr/>
              </a:pPr>
              <a:t>4/8/2025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174689-BECC-4390-B3B9-306A17FD432A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88698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902" kern="1200">
        <a:solidFill>
          <a:schemeClr val="tx1"/>
        </a:solidFill>
        <a:latin typeface="+mn-lt"/>
        <a:ea typeface="+mn-ea"/>
        <a:cs typeface="+mn-cs"/>
      </a:defRPr>
    </a:lvl1pPr>
    <a:lvl2pPr marL="343688" algn="l" rtl="0" eaLnBrk="0" fontAlgn="base" hangingPunct="0">
      <a:spcBef>
        <a:spcPct val="30000"/>
      </a:spcBef>
      <a:spcAft>
        <a:spcPct val="0"/>
      </a:spcAft>
      <a:defRPr sz="902" kern="1200">
        <a:solidFill>
          <a:schemeClr val="tx1"/>
        </a:solidFill>
        <a:latin typeface="+mn-lt"/>
        <a:ea typeface="+mn-ea"/>
        <a:cs typeface="+mn-cs"/>
      </a:defRPr>
    </a:lvl2pPr>
    <a:lvl3pPr marL="687377" algn="l" rtl="0" eaLnBrk="0" fontAlgn="base" hangingPunct="0">
      <a:spcBef>
        <a:spcPct val="30000"/>
      </a:spcBef>
      <a:spcAft>
        <a:spcPct val="0"/>
      </a:spcAft>
      <a:defRPr sz="902" kern="1200">
        <a:solidFill>
          <a:schemeClr val="tx1"/>
        </a:solidFill>
        <a:latin typeface="+mn-lt"/>
        <a:ea typeface="+mn-ea"/>
        <a:cs typeface="+mn-cs"/>
      </a:defRPr>
    </a:lvl3pPr>
    <a:lvl4pPr marL="1031065" algn="l" rtl="0" eaLnBrk="0" fontAlgn="base" hangingPunct="0">
      <a:spcBef>
        <a:spcPct val="30000"/>
      </a:spcBef>
      <a:spcAft>
        <a:spcPct val="0"/>
      </a:spcAft>
      <a:defRPr sz="902" kern="1200">
        <a:solidFill>
          <a:schemeClr val="tx1"/>
        </a:solidFill>
        <a:latin typeface="+mn-lt"/>
        <a:ea typeface="+mn-ea"/>
        <a:cs typeface="+mn-cs"/>
      </a:defRPr>
    </a:lvl4pPr>
    <a:lvl5pPr marL="1374753" algn="l" rtl="0" eaLnBrk="0" fontAlgn="base" hangingPunct="0">
      <a:spcBef>
        <a:spcPct val="30000"/>
      </a:spcBef>
      <a:spcAft>
        <a:spcPct val="0"/>
      </a:spcAft>
      <a:defRPr sz="902" kern="1200">
        <a:solidFill>
          <a:schemeClr val="tx1"/>
        </a:solidFill>
        <a:latin typeface="+mn-lt"/>
        <a:ea typeface="+mn-ea"/>
        <a:cs typeface="+mn-cs"/>
      </a:defRPr>
    </a:lvl5pPr>
    <a:lvl6pPr marL="1718441" algn="l" defTabSz="687377" rtl="0" eaLnBrk="1" latinLnBrk="0" hangingPunct="1">
      <a:defRPr sz="902" kern="1200">
        <a:solidFill>
          <a:schemeClr val="tx1"/>
        </a:solidFill>
        <a:latin typeface="+mn-lt"/>
        <a:ea typeface="+mn-ea"/>
        <a:cs typeface="+mn-cs"/>
      </a:defRPr>
    </a:lvl6pPr>
    <a:lvl7pPr marL="2062129" algn="l" defTabSz="687377" rtl="0" eaLnBrk="1" latinLnBrk="0" hangingPunct="1">
      <a:defRPr sz="902" kern="1200">
        <a:solidFill>
          <a:schemeClr val="tx1"/>
        </a:solidFill>
        <a:latin typeface="+mn-lt"/>
        <a:ea typeface="+mn-ea"/>
        <a:cs typeface="+mn-cs"/>
      </a:defRPr>
    </a:lvl7pPr>
    <a:lvl8pPr marL="2405818" algn="l" defTabSz="687377" rtl="0" eaLnBrk="1" latinLnBrk="0" hangingPunct="1">
      <a:defRPr sz="902" kern="1200">
        <a:solidFill>
          <a:schemeClr val="tx1"/>
        </a:solidFill>
        <a:latin typeface="+mn-lt"/>
        <a:ea typeface="+mn-ea"/>
        <a:cs typeface="+mn-cs"/>
      </a:defRPr>
    </a:lvl8pPr>
    <a:lvl9pPr marL="2749505" algn="l" defTabSz="687377" rtl="0" eaLnBrk="1" latinLnBrk="0" hangingPunct="1">
      <a:defRPr sz="9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1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981909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Шаблон обычной страниц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55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Коллаж из 1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21"/>
          </p:nvPr>
        </p:nvSpPr>
        <p:spPr>
          <a:xfrm>
            <a:off x="-12701" y="653952"/>
            <a:ext cx="4655166" cy="4285151"/>
          </a:xfrm>
          <a:custGeom>
            <a:avLst/>
            <a:gdLst>
              <a:gd name="connsiteX0" fmla="*/ 3178178 w 9310331"/>
              <a:gd name="connsiteY0" fmla="*/ 6349 h 8571625"/>
              <a:gd name="connsiteX1" fmla="*/ 9258301 w 9310331"/>
              <a:gd name="connsiteY1" fmla="*/ 12699 h 8571625"/>
              <a:gd name="connsiteX2" fmla="*/ 9310331 w 9310331"/>
              <a:gd name="connsiteY2" fmla="*/ 4485297 h 8571625"/>
              <a:gd name="connsiteX3" fmla="*/ 5060952 w 9310331"/>
              <a:gd name="connsiteY3" fmla="*/ 8566151 h 8571625"/>
              <a:gd name="connsiteX4" fmla="*/ 24296 w 9310331"/>
              <a:gd name="connsiteY4" fmla="*/ 8571625 h 8571625"/>
              <a:gd name="connsiteX5" fmla="*/ 0 w 9310331"/>
              <a:gd name="connsiteY5" fmla="*/ 3098799 h 8571625"/>
              <a:gd name="connsiteX6" fmla="*/ 19051 w 9310331"/>
              <a:gd name="connsiteY6" fmla="*/ 0 h 8571625"/>
              <a:gd name="connsiteX7" fmla="*/ 3066416 w 9310331"/>
              <a:gd name="connsiteY7" fmla="*/ 4762 h 8571625"/>
              <a:gd name="connsiteX8" fmla="*/ 23496 w 9310331"/>
              <a:gd name="connsiteY8" fmla="*/ 2972435 h 8571625"/>
              <a:gd name="connsiteX9" fmla="*/ 19051 w 9310331"/>
              <a:gd name="connsiteY9" fmla="*/ 0 h 8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10331" h="8571625">
                <a:moveTo>
                  <a:pt x="3178178" y="6349"/>
                </a:moveTo>
                <a:lnTo>
                  <a:pt x="9258301" y="12699"/>
                </a:lnTo>
                <a:lnTo>
                  <a:pt x="9310331" y="4485297"/>
                </a:lnTo>
                <a:lnTo>
                  <a:pt x="5060952" y="8566151"/>
                </a:lnTo>
                <a:lnTo>
                  <a:pt x="24296" y="8571625"/>
                </a:lnTo>
                <a:cubicBezTo>
                  <a:pt x="16196" y="6747350"/>
                  <a:pt x="8100" y="4923074"/>
                  <a:pt x="0" y="3098799"/>
                </a:cubicBezTo>
                <a:close/>
                <a:moveTo>
                  <a:pt x="19051" y="0"/>
                </a:moveTo>
                <a:lnTo>
                  <a:pt x="3066416" y="4762"/>
                </a:lnTo>
                <a:lnTo>
                  <a:pt x="23496" y="2972435"/>
                </a:lnTo>
                <a:cubicBezTo>
                  <a:pt x="22014" y="1981623"/>
                  <a:pt x="20533" y="990812"/>
                  <a:pt x="19051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74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Сотрудники - руководст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07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10097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667889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25680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783470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841261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899053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956844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255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Сотрудники - руководство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11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52311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52311" y="377223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291841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91841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31367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31367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291841" y="377223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75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10 фотограф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0033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81542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03044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424550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46059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60033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381542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903044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24550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946059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26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2 фото и краткие тези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0574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6174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2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Два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Grp="1"/>
          </p:cNvSpPr>
          <p:nvPr>
            <p:ph type="pic" sz="quarter" idx="15"/>
          </p:nvPr>
        </p:nvSpPr>
        <p:spPr bwMode="auto">
          <a:xfrm>
            <a:off x="624533" y="1001608"/>
            <a:ext cx="1609725" cy="1610729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301373" y="3063576"/>
            <a:ext cx="2265241" cy="159804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014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Колла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" y="780797"/>
            <a:ext cx="4536758" cy="201987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24865" y="780796"/>
            <a:ext cx="4542886" cy="40428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2885327"/>
            <a:ext cx="2251276" cy="193827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339386" y="2885327"/>
            <a:ext cx="2197374" cy="193827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34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2 фото = 2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314225"/>
            <a:ext cx="4572000" cy="251732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2314225"/>
            <a:ext cx="4572000" cy="251732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36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3 фото = 3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603029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48000" y="2603029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6000" y="2603029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38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1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542819"/>
            <a:ext cx="9144000" cy="210785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804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на весь слайд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45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3 фото = 3 тезис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>
          <a:xfrm>
            <a:off x="427038" y="2359779"/>
            <a:ext cx="2188369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3474296" y="2359779"/>
            <a:ext cx="2188369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6509659" y="2359779"/>
            <a:ext cx="2188369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18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4 тезиса = 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3"/>
          <p:cNvSpPr>
            <a:spLocks noGrp="1"/>
          </p:cNvSpPr>
          <p:nvPr>
            <p:ph type="pic" sz="quarter" idx="11"/>
          </p:nvPr>
        </p:nvSpPr>
        <p:spPr>
          <a:xfrm>
            <a:off x="2681730" y="1609295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2"/>
          </p:nvPr>
        </p:nvSpPr>
        <p:spPr>
          <a:xfrm>
            <a:off x="4737572" y="1609295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3"/>
          </p:nvPr>
        </p:nvSpPr>
        <p:spPr>
          <a:xfrm>
            <a:off x="6793411" y="1609295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625892" y="1609295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508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5 тезисов = 5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1103314" y="1488055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9" name="Freeform 6"/>
          <p:cNvSpPr>
            <a:spLocks noGrp="1"/>
          </p:cNvSpPr>
          <p:nvPr>
            <p:ph type="pic" sz="quarter" idx="11"/>
          </p:nvPr>
        </p:nvSpPr>
        <p:spPr bwMode="auto">
          <a:xfrm>
            <a:off x="2439591" y="1488055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0" name="Freeform 6"/>
          <p:cNvSpPr>
            <a:spLocks noGrp="1"/>
          </p:cNvSpPr>
          <p:nvPr>
            <p:ph type="pic" sz="quarter" idx="12"/>
          </p:nvPr>
        </p:nvSpPr>
        <p:spPr bwMode="auto">
          <a:xfrm>
            <a:off x="3775077" y="1488055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Freeform 6"/>
          <p:cNvSpPr>
            <a:spLocks noGrp="1"/>
          </p:cNvSpPr>
          <p:nvPr>
            <p:ph type="pic" sz="quarter" idx="13"/>
          </p:nvPr>
        </p:nvSpPr>
        <p:spPr bwMode="auto">
          <a:xfrm>
            <a:off x="5111752" y="1488055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5"/>
          </p:nvPr>
        </p:nvSpPr>
        <p:spPr>
          <a:xfrm>
            <a:off x="6445250" y="1493210"/>
            <a:ext cx="1593850" cy="1593604"/>
          </a:xfrm>
          <a:custGeom>
            <a:avLst/>
            <a:gdLst>
              <a:gd name="connsiteX0" fmla="*/ 1593452 w 3187699"/>
              <a:gd name="connsiteY0" fmla="*/ 932095 h 3187700"/>
              <a:gd name="connsiteX1" fmla="*/ 1559262 w 3187699"/>
              <a:gd name="connsiteY1" fmla="*/ 932889 h 3187700"/>
              <a:gd name="connsiteX2" fmla="*/ 1525866 w 3187699"/>
              <a:gd name="connsiteY2" fmla="*/ 935270 h 3187700"/>
              <a:gd name="connsiteX3" fmla="*/ 1493265 w 3187699"/>
              <a:gd name="connsiteY3" fmla="*/ 940034 h 3187700"/>
              <a:gd name="connsiteX4" fmla="*/ 1459870 w 3187699"/>
              <a:gd name="connsiteY4" fmla="*/ 945592 h 3187700"/>
              <a:gd name="connsiteX5" fmla="*/ 1428064 w 3187699"/>
              <a:gd name="connsiteY5" fmla="*/ 951943 h 3187700"/>
              <a:gd name="connsiteX6" fmla="*/ 1397054 w 3187699"/>
              <a:gd name="connsiteY6" fmla="*/ 961471 h 3187700"/>
              <a:gd name="connsiteX7" fmla="*/ 1366043 w 3187699"/>
              <a:gd name="connsiteY7" fmla="*/ 971792 h 3187700"/>
              <a:gd name="connsiteX8" fmla="*/ 1335828 w 3187699"/>
              <a:gd name="connsiteY8" fmla="*/ 982907 h 3187700"/>
              <a:gd name="connsiteX9" fmla="*/ 1306408 w 3187699"/>
              <a:gd name="connsiteY9" fmla="*/ 997198 h 3187700"/>
              <a:gd name="connsiteX10" fmla="*/ 1277783 w 3187699"/>
              <a:gd name="connsiteY10" fmla="*/ 1011489 h 3187700"/>
              <a:gd name="connsiteX11" fmla="*/ 1249954 w 3187699"/>
              <a:gd name="connsiteY11" fmla="*/ 1028162 h 3187700"/>
              <a:gd name="connsiteX12" fmla="*/ 1222919 w 3187699"/>
              <a:gd name="connsiteY12" fmla="*/ 1044835 h 3187700"/>
              <a:gd name="connsiteX13" fmla="*/ 1197475 w 3187699"/>
              <a:gd name="connsiteY13" fmla="*/ 1063096 h 3187700"/>
              <a:gd name="connsiteX14" fmla="*/ 1172825 w 3187699"/>
              <a:gd name="connsiteY14" fmla="*/ 1082945 h 3187700"/>
              <a:gd name="connsiteX15" fmla="*/ 1148176 w 3187699"/>
              <a:gd name="connsiteY15" fmla="*/ 1103587 h 3187700"/>
              <a:gd name="connsiteX16" fmla="*/ 1125117 w 3187699"/>
              <a:gd name="connsiteY16" fmla="*/ 1125024 h 3187700"/>
              <a:gd name="connsiteX17" fmla="*/ 1103649 w 3187699"/>
              <a:gd name="connsiteY17" fmla="*/ 1148842 h 3187700"/>
              <a:gd name="connsiteX18" fmla="*/ 1082180 w 3187699"/>
              <a:gd name="connsiteY18" fmla="*/ 1173455 h 3187700"/>
              <a:gd name="connsiteX19" fmla="*/ 1062302 w 3187699"/>
              <a:gd name="connsiteY19" fmla="*/ 1197273 h 3187700"/>
              <a:gd name="connsiteX20" fmla="*/ 1044013 w 3187699"/>
              <a:gd name="connsiteY20" fmla="*/ 1223473 h 3187700"/>
              <a:gd name="connsiteX21" fmla="*/ 1027316 w 3187699"/>
              <a:gd name="connsiteY21" fmla="*/ 1251262 h 3187700"/>
              <a:gd name="connsiteX22" fmla="*/ 1010618 w 3187699"/>
              <a:gd name="connsiteY22" fmla="*/ 1278256 h 3187700"/>
              <a:gd name="connsiteX23" fmla="*/ 996305 w 3187699"/>
              <a:gd name="connsiteY23" fmla="*/ 1306838 h 3187700"/>
              <a:gd name="connsiteX24" fmla="*/ 983583 w 3187699"/>
              <a:gd name="connsiteY24" fmla="*/ 1336214 h 3187700"/>
              <a:gd name="connsiteX25" fmla="*/ 970861 w 3187699"/>
              <a:gd name="connsiteY25" fmla="*/ 1366384 h 3187700"/>
              <a:gd name="connsiteX26" fmla="*/ 960524 w 3187699"/>
              <a:gd name="connsiteY26" fmla="*/ 1396554 h 3187700"/>
              <a:gd name="connsiteX27" fmla="*/ 951778 w 3187699"/>
              <a:gd name="connsiteY27" fmla="*/ 1428312 h 3187700"/>
              <a:gd name="connsiteX28" fmla="*/ 944621 w 3187699"/>
              <a:gd name="connsiteY28" fmla="*/ 1460864 h 3187700"/>
              <a:gd name="connsiteX29" fmla="*/ 939056 w 3187699"/>
              <a:gd name="connsiteY29" fmla="*/ 1492622 h 3187700"/>
              <a:gd name="connsiteX30" fmla="*/ 934285 w 3187699"/>
              <a:gd name="connsiteY30" fmla="*/ 1525968 h 3187700"/>
              <a:gd name="connsiteX31" fmla="*/ 931899 w 3187699"/>
              <a:gd name="connsiteY31" fmla="*/ 1560107 h 3187700"/>
              <a:gd name="connsiteX32" fmla="*/ 931104 w 3187699"/>
              <a:gd name="connsiteY32" fmla="*/ 1594247 h 3187700"/>
              <a:gd name="connsiteX33" fmla="*/ 931899 w 3187699"/>
              <a:gd name="connsiteY33" fmla="*/ 1627593 h 3187700"/>
              <a:gd name="connsiteX34" fmla="*/ 934285 w 3187699"/>
              <a:gd name="connsiteY34" fmla="*/ 1661733 h 3187700"/>
              <a:gd name="connsiteX35" fmla="*/ 939056 w 3187699"/>
              <a:gd name="connsiteY35" fmla="*/ 1695078 h 3187700"/>
              <a:gd name="connsiteX36" fmla="*/ 944621 w 3187699"/>
              <a:gd name="connsiteY36" fmla="*/ 1727630 h 3187700"/>
              <a:gd name="connsiteX37" fmla="*/ 951778 w 3187699"/>
              <a:gd name="connsiteY37" fmla="*/ 1759388 h 3187700"/>
              <a:gd name="connsiteX38" fmla="*/ 960524 w 3187699"/>
              <a:gd name="connsiteY38" fmla="*/ 1791146 h 3187700"/>
              <a:gd name="connsiteX39" fmla="*/ 970861 w 3187699"/>
              <a:gd name="connsiteY39" fmla="*/ 1821316 h 3187700"/>
              <a:gd name="connsiteX40" fmla="*/ 983583 w 3187699"/>
              <a:gd name="connsiteY40" fmla="*/ 1852280 h 3187700"/>
              <a:gd name="connsiteX41" fmla="*/ 996305 w 3187699"/>
              <a:gd name="connsiteY41" fmla="*/ 1880862 h 3187700"/>
              <a:gd name="connsiteX42" fmla="*/ 1010618 w 3187699"/>
              <a:gd name="connsiteY42" fmla="*/ 1909444 h 3187700"/>
              <a:gd name="connsiteX43" fmla="*/ 1027316 w 3187699"/>
              <a:gd name="connsiteY43" fmla="*/ 1938027 h 3187700"/>
              <a:gd name="connsiteX44" fmla="*/ 1044013 w 3187699"/>
              <a:gd name="connsiteY44" fmla="*/ 1964227 h 3187700"/>
              <a:gd name="connsiteX45" fmla="*/ 1062302 w 3187699"/>
              <a:gd name="connsiteY45" fmla="*/ 1990427 h 3187700"/>
              <a:gd name="connsiteX46" fmla="*/ 1082180 w 3187699"/>
              <a:gd name="connsiteY46" fmla="*/ 2015833 h 3187700"/>
              <a:gd name="connsiteX47" fmla="*/ 1103649 w 3187699"/>
              <a:gd name="connsiteY47" fmla="*/ 2039652 h 3187700"/>
              <a:gd name="connsiteX48" fmla="*/ 1125117 w 3187699"/>
              <a:gd name="connsiteY48" fmla="*/ 2062676 h 3187700"/>
              <a:gd name="connsiteX49" fmla="*/ 1148176 w 3187699"/>
              <a:gd name="connsiteY49" fmla="*/ 2084113 h 3187700"/>
              <a:gd name="connsiteX50" fmla="*/ 1172825 w 3187699"/>
              <a:gd name="connsiteY50" fmla="*/ 2104755 h 3187700"/>
              <a:gd name="connsiteX51" fmla="*/ 1197475 w 3187699"/>
              <a:gd name="connsiteY51" fmla="*/ 2124604 h 3187700"/>
              <a:gd name="connsiteX52" fmla="*/ 1222919 w 3187699"/>
              <a:gd name="connsiteY52" fmla="*/ 2142865 h 3187700"/>
              <a:gd name="connsiteX53" fmla="*/ 1249954 w 3187699"/>
              <a:gd name="connsiteY53" fmla="*/ 2160332 h 3187700"/>
              <a:gd name="connsiteX54" fmla="*/ 1277783 w 3187699"/>
              <a:gd name="connsiteY54" fmla="*/ 2176211 h 3187700"/>
              <a:gd name="connsiteX55" fmla="*/ 1306408 w 3187699"/>
              <a:gd name="connsiteY55" fmla="*/ 2191296 h 3187700"/>
              <a:gd name="connsiteX56" fmla="*/ 1335828 w 3187699"/>
              <a:gd name="connsiteY56" fmla="*/ 2204793 h 3187700"/>
              <a:gd name="connsiteX57" fmla="*/ 1366043 w 3187699"/>
              <a:gd name="connsiteY57" fmla="*/ 2215908 h 3187700"/>
              <a:gd name="connsiteX58" fmla="*/ 1397054 w 3187699"/>
              <a:gd name="connsiteY58" fmla="*/ 2226229 h 3187700"/>
              <a:gd name="connsiteX59" fmla="*/ 1428064 w 3187699"/>
              <a:gd name="connsiteY59" fmla="*/ 2235757 h 3187700"/>
              <a:gd name="connsiteX60" fmla="*/ 1459870 w 3187699"/>
              <a:gd name="connsiteY60" fmla="*/ 2242108 h 3187700"/>
              <a:gd name="connsiteX61" fmla="*/ 1493265 w 3187699"/>
              <a:gd name="connsiteY61" fmla="*/ 2248460 h 3187700"/>
              <a:gd name="connsiteX62" fmla="*/ 1525866 w 3187699"/>
              <a:gd name="connsiteY62" fmla="*/ 2252430 h 3187700"/>
              <a:gd name="connsiteX63" fmla="*/ 1559262 w 3187699"/>
              <a:gd name="connsiteY63" fmla="*/ 2254812 h 3187700"/>
              <a:gd name="connsiteX64" fmla="*/ 1593452 w 3187699"/>
              <a:gd name="connsiteY64" fmla="*/ 2256399 h 3187700"/>
              <a:gd name="connsiteX65" fmla="*/ 1628438 w 3187699"/>
              <a:gd name="connsiteY65" fmla="*/ 2254812 h 3187700"/>
              <a:gd name="connsiteX66" fmla="*/ 1661039 w 3187699"/>
              <a:gd name="connsiteY66" fmla="*/ 2252430 h 3187700"/>
              <a:gd name="connsiteX67" fmla="*/ 1694435 w 3187699"/>
              <a:gd name="connsiteY67" fmla="*/ 2248460 h 3187700"/>
              <a:gd name="connsiteX68" fmla="*/ 1726240 w 3187699"/>
              <a:gd name="connsiteY68" fmla="*/ 2242108 h 3187700"/>
              <a:gd name="connsiteX69" fmla="*/ 1758841 w 3187699"/>
              <a:gd name="connsiteY69" fmla="*/ 2235757 h 3187700"/>
              <a:gd name="connsiteX70" fmla="*/ 1790646 w 3187699"/>
              <a:gd name="connsiteY70" fmla="*/ 2226229 h 3187700"/>
              <a:gd name="connsiteX71" fmla="*/ 1821657 w 3187699"/>
              <a:gd name="connsiteY71" fmla="*/ 2215908 h 3187700"/>
              <a:gd name="connsiteX72" fmla="*/ 1851077 w 3187699"/>
              <a:gd name="connsiteY72" fmla="*/ 2204793 h 3187700"/>
              <a:gd name="connsiteX73" fmla="*/ 1881292 w 3187699"/>
              <a:gd name="connsiteY73" fmla="*/ 2191296 h 3187700"/>
              <a:gd name="connsiteX74" fmla="*/ 1909917 w 3187699"/>
              <a:gd name="connsiteY74" fmla="*/ 2176211 h 3187700"/>
              <a:gd name="connsiteX75" fmla="*/ 1936951 w 3187699"/>
              <a:gd name="connsiteY75" fmla="*/ 2160332 h 3187700"/>
              <a:gd name="connsiteX76" fmla="*/ 1963986 w 3187699"/>
              <a:gd name="connsiteY76" fmla="*/ 2142865 h 3187700"/>
              <a:gd name="connsiteX77" fmla="*/ 1990225 w 3187699"/>
              <a:gd name="connsiteY77" fmla="*/ 2124604 h 3187700"/>
              <a:gd name="connsiteX78" fmla="*/ 2014875 w 3187699"/>
              <a:gd name="connsiteY78" fmla="*/ 2104755 h 3187700"/>
              <a:gd name="connsiteX79" fmla="*/ 2039524 w 3187699"/>
              <a:gd name="connsiteY79" fmla="*/ 2084113 h 3187700"/>
              <a:gd name="connsiteX80" fmla="*/ 2061787 w 3187699"/>
              <a:gd name="connsiteY80" fmla="*/ 2062676 h 3187700"/>
              <a:gd name="connsiteX81" fmla="*/ 2084051 w 3187699"/>
              <a:gd name="connsiteY81" fmla="*/ 2039652 h 3187700"/>
              <a:gd name="connsiteX82" fmla="*/ 2104725 w 3187699"/>
              <a:gd name="connsiteY82" fmla="*/ 2015833 h 3187700"/>
              <a:gd name="connsiteX83" fmla="*/ 2125399 w 3187699"/>
              <a:gd name="connsiteY83" fmla="*/ 1990427 h 3187700"/>
              <a:gd name="connsiteX84" fmla="*/ 2143687 w 3187699"/>
              <a:gd name="connsiteY84" fmla="*/ 1964227 h 3187700"/>
              <a:gd name="connsiteX85" fmla="*/ 2160384 w 3187699"/>
              <a:gd name="connsiteY85" fmla="*/ 1938027 h 3187700"/>
              <a:gd name="connsiteX86" fmla="*/ 2176287 w 3187699"/>
              <a:gd name="connsiteY86" fmla="*/ 1909444 h 3187700"/>
              <a:gd name="connsiteX87" fmla="*/ 2190599 w 3187699"/>
              <a:gd name="connsiteY87" fmla="*/ 1880862 h 3187700"/>
              <a:gd name="connsiteX88" fmla="*/ 2204117 w 3187699"/>
              <a:gd name="connsiteY88" fmla="*/ 1852280 h 3187700"/>
              <a:gd name="connsiteX89" fmla="*/ 2215249 w 3187699"/>
              <a:gd name="connsiteY89" fmla="*/ 1821316 h 3187700"/>
              <a:gd name="connsiteX90" fmla="*/ 2225585 w 3187699"/>
              <a:gd name="connsiteY90" fmla="*/ 1791146 h 3187700"/>
              <a:gd name="connsiteX91" fmla="*/ 2235127 w 3187699"/>
              <a:gd name="connsiteY91" fmla="*/ 1759388 h 3187700"/>
              <a:gd name="connsiteX92" fmla="*/ 2243079 w 3187699"/>
              <a:gd name="connsiteY92" fmla="*/ 1727630 h 3187700"/>
              <a:gd name="connsiteX93" fmla="*/ 2248645 w 3187699"/>
              <a:gd name="connsiteY93" fmla="*/ 1695078 h 3187700"/>
              <a:gd name="connsiteX94" fmla="*/ 2251825 w 3187699"/>
              <a:gd name="connsiteY94" fmla="*/ 1661733 h 3187700"/>
              <a:gd name="connsiteX95" fmla="*/ 2255801 w 3187699"/>
              <a:gd name="connsiteY95" fmla="*/ 1627593 h 3187700"/>
              <a:gd name="connsiteX96" fmla="*/ 2255801 w 3187699"/>
              <a:gd name="connsiteY96" fmla="*/ 1594247 h 3187700"/>
              <a:gd name="connsiteX97" fmla="*/ 2255801 w 3187699"/>
              <a:gd name="connsiteY97" fmla="*/ 1560107 h 3187700"/>
              <a:gd name="connsiteX98" fmla="*/ 2251825 w 3187699"/>
              <a:gd name="connsiteY98" fmla="*/ 1525968 h 3187700"/>
              <a:gd name="connsiteX99" fmla="*/ 2248645 w 3187699"/>
              <a:gd name="connsiteY99" fmla="*/ 1492622 h 3187700"/>
              <a:gd name="connsiteX100" fmla="*/ 2243079 w 3187699"/>
              <a:gd name="connsiteY100" fmla="*/ 1460864 h 3187700"/>
              <a:gd name="connsiteX101" fmla="*/ 2235127 w 3187699"/>
              <a:gd name="connsiteY101" fmla="*/ 1428312 h 3187700"/>
              <a:gd name="connsiteX102" fmla="*/ 2225585 w 3187699"/>
              <a:gd name="connsiteY102" fmla="*/ 1396554 h 3187700"/>
              <a:gd name="connsiteX103" fmla="*/ 2215249 w 3187699"/>
              <a:gd name="connsiteY103" fmla="*/ 1366384 h 3187700"/>
              <a:gd name="connsiteX104" fmla="*/ 2204117 w 3187699"/>
              <a:gd name="connsiteY104" fmla="*/ 1336214 h 3187700"/>
              <a:gd name="connsiteX105" fmla="*/ 2190599 w 3187699"/>
              <a:gd name="connsiteY105" fmla="*/ 1306838 h 3187700"/>
              <a:gd name="connsiteX106" fmla="*/ 2176287 w 3187699"/>
              <a:gd name="connsiteY106" fmla="*/ 1278256 h 3187700"/>
              <a:gd name="connsiteX107" fmla="*/ 2160384 w 3187699"/>
              <a:gd name="connsiteY107" fmla="*/ 1251262 h 3187700"/>
              <a:gd name="connsiteX108" fmla="*/ 2143687 w 3187699"/>
              <a:gd name="connsiteY108" fmla="*/ 1223473 h 3187700"/>
              <a:gd name="connsiteX109" fmla="*/ 2125399 w 3187699"/>
              <a:gd name="connsiteY109" fmla="*/ 1197273 h 3187700"/>
              <a:gd name="connsiteX110" fmla="*/ 2104725 w 3187699"/>
              <a:gd name="connsiteY110" fmla="*/ 1173455 h 3187700"/>
              <a:gd name="connsiteX111" fmla="*/ 2084051 w 3187699"/>
              <a:gd name="connsiteY111" fmla="*/ 1148842 h 3187700"/>
              <a:gd name="connsiteX112" fmla="*/ 2061787 w 3187699"/>
              <a:gd name="connsiteY112" fmla="*/ 1125024 h 3187700"/>
              <a:gd name="connsiteX113" fmla="*/ 2039524 w 3187699"/>
              <a:gd name="connsiteY113" fmla="*/ 1103587 h 3187700"/>
              <a:gd name="connsiteX114" fmla="*/ 2014875 w 3187699"/>
              <a:gd name="connsiteY114" fmla="*/ 1082945 h 3187700"/>
              <a:gd name="connsiteX115" fmla="*/ 1990225 w 3187699"/>
              <a:gd name="connsiteY115" fmla="*/ 1063096 h 3187700"/>
              <a:gd name="connsiteX116" fmla="*/ 1963986 w 3187699"/>
              <a:gd name="connsiteY116" fmla="*/ 1044835 h 3187700"/>
              <a:gd name="connsiteX117" fmla="*/ 1936951 w 3187699"/>
              <a:gd name="connsiteY117" fmla="*/ 1028162 h 3187700"/>
              <a:gd name="connsiteX118" fmla="*/ 1909917 w 3187699"/>
              <a:gd name="connsiteY118" fmla="*/ 1011489 h 3187700"/>
              <a:gd name="connsiteX119" fmla="*/ 1881292 w 3187699"/>
              <a:gd name="connsiteY119" fmla="*/ 997198 h 3187700"/>
              <a:gd name="connsiteX120" fmla="*/ 1851077 w 3187699"/>
              <a:gd name="connsiteY120" fmla="*/ 982907 h 3187700"/>
              <a:gd name="connsiteX121" fmla="*/ 1821657 w 3187699"/>
              <a:gd name="connsiteY121" fmla="*/ 971792 h 3187700"/>
              <a:gd name="connsiteX122" fmla="*/ 1790646 w 3187699"/>
              <a:gd name="connsiteY122" fmla="*/ 961471 h 3187700"/>
              <a:gd name="connsiteX123" fmla="*/ 1758841 w 3187699"/>
              <a:gd name="connsiteY123" fmla="*/ 951943 h 3187700"/>
              <a:gd name="connsiteX124" fmla="*/ 1726240 w 3187699"/>
              <a:gd name="connsiteY124" fmla="*/ 945592 h 3187700"/>
              <a:gd name="connsiteX125" fmla="*/ 1694435 w 3187699"/>
              <a:gd name="connsiteY125" fmla="*/ 940034 h 3187700"/>
              <a:gd name="connsiteX126" fmla="*/ 1661039 w 3187699"/>
              <a:gd name="connsiteY126" fmla="*/ 935270 h 3187700"/>
              <a:gd name="connsiteX127" fmla="*/ 1628438 w 3187699"/>
              <a:gd name="connsiteY127" fmla="*/ 932889 h 3187700"/>
              <a:gd name="connsiteX128" fmla="*/ 1593452 w 3187699"/>
              <a:gd name="connsiteY128" fmla="*/ 0 h 3187700"/>
              <a:gd name="connsiteX129" fmla="*/ 1675351 w 3187699"/>
              <a:gd name="connsiteY129" fmla="*/ 2382 h 3187700"/>
              <a:gd name="connsiteX130" fmla="*/ 1756455 w 3187699"/>
              <a:gd name="connsiteY130" fmla="*/ 7940 h 3187700"/>
              <a:gd name="connsiteX131" fmla="*/ 1836764 w 3187699"/>
              <a:gd name="connsiteY131" fmla="*/ 18261 h 3187700"/>
              <a:gd name="connsiteX132" fmla="*/ 1914687 w 3187699"/>
              <a:gd name="connsiteY132" fmla="*/ 33346 h 3187700"/>
              <a:gd name="connsiteX133" fmla="*/ 1992611 w 3187699"/>
              <a:gd name="connsiteY133" fmla="*/ 50019 h 3187700"/>
              <a:gd name="connsiteX134" fmla="*/ 2068149 w 3187699"/>
              <a:gd name="connsiteY134" fmla="*/ 72249 h 3187700"/>
              <a:gd name="connsiteX135" fmla="*/ 2142096 w 3187699"/>
              <a:gd name="connsiteY135" fmla="*/ 96862 h 3187700"/>
              <a:gd name="connsiteX136" fmla="*/ 2214453 w 3187699"/>
              <a:gd name="connsiteY136" fmla="*/ 125444 h 3187700"/>
              <a:gd name="connsiteX137" fmla="*/ 2284425 w 3187699"/>
              <a:gd name="connsiteY137" fmla="*/ 157996 h 3187700"/>
              <a:gd name="connsiteX138" fmla="*/ 2352807 w 3187699"/>
              <a:gd name="connsiteY138" fmla="*/ 192135 h 3187700"/>
              <a:gd name="connsiteX139" fmla="*/ 2420394 w 3187699"/>
              <a:gd name="connsiteY139" fmla="*/ 231039 h 3187700"/>
              <a:gd name="connsiteX140" fmla="*/ 2484800 w 3187699"/>
              <a:gd name="connsiteY140" fmla="*/ 272324 h 3187700"/>
              <a:gd name="connsiteX141" fmla="*/ 2547615 w 3187699"/>
              <a:gd name="connsiteY141" fmla="*/ 316785 h 3187700"/>
              <a:gd name="connsiteX142" fmla="*/ 2607251 w 3187699"/>
              <a:gd name="connsiteY142" fmla="*/ 363628 h 3187700"/>
              <a:gd name="connsiteX143" fmla="*/ 2665296 w 3187699"/>
              <a:gd name="connsiteY143" fmla="*/ 414441 h 3187700"/>
              <a:gd name="connsiteX144" fmla="*/ 2720160 w 3187699"/>
              <a:gd name="connsiteY144" fmla="*/ 466841 h 3187700"/>
              <a:gd name="connsiteX145" fmla="*/ 2773434 w 3187699"/>
              <a:gd name="connsiteY145" fmla="*/ 521624 h 3187700"/>
              <a:gd name="connsiteX146" fmla="*/ 2823528 w 3187699"/>
              <a:gd name="connsiteY146" fmla="*/ 580376 h 3187700"/>
              <a:gd name="connsiteX147" fmla="*/ 2871236 w 3187699"/>
              <a:gd name="connsiteY147" fmla="*/ 640716 h 3187700"/>
              <a:gd name="connsiteX148" fmla="*/ 2914968 w 3187699"/>
              <a:gd name="connsiteY148" fmla="*/ 702644 h 3187700"/>
              <a:gd name="connsiteX149" fmla="*/ 2957111 w 3187699"/>
              <a:gd name="connsiteY149" fmla="*/ 767748 h 3187700"/>
              <a:gd name="connsiteX150" fmla="*/ 2995277 w 3187699"/>
              <a:gd name="connsiteY150" fmla="*/ 834439 h 3187700"/>
              <a:gd name="connsiteX151" fmla="*/ 3031058 w 3187699"/>
              <a:gd name="connsiteY151" fmla="*/ 902719 h 3187700"/>
              <a:gd name="connsiteX152" fmla="*/ 3062863 w 3187699"/>
              <a:gd name="connsiteY152" fmla="*/ 974174 h 3187700"/>
              <a:gd name="connsiteX153" fmla="*/ 3091489 w 3187699"/>
              <a:gd name="connsiteY153" fmla="*/ 1046423 h 3187700"/>
              <a:gd name="connsiteX154" fmla="*/ 3116933 w 3187699"/>
              <a:gd name="connsiteY154" fmla="*/ 1120260 h 3187700"/>
              <a:gd name="connsiteX155" fmla="*/ 3137607 w 3187699"/>
              <a:gd name="connsiteY155" fmla="*/ 1196479 h 3187700"/>
              <a:gd name="connsiteX156" fmla="*/ 3155895 w 3187699"/>
              <a:gd name="connsiteY156" fmla="*/ 1272698 h 3187700"/>
              <a:gd name="connsiteX157" fmla="*/ 3169411 w 3187699"/>
              <a:gd name="connsiteY157" fmla="*/ 1352093 h 3187700"/>
              <a:gd name="connsiteX158" fmla="*/ 3179749 w 3187699"/>
              <a:gd name="connsiteY158" fmla="*/ 1430694 h 3187700"/>
              <a:gd name="connsiteX159" fmla="*/ 3185315 w 3187699"/>
              <a:gd name="connsiteY159" fmla="*/ 1512470 h 3187700"/>
              <a:gd name="connsiteX160" fmla="*/ 3187699 w 3187699"/>
              <a:gd name="connsiteY160" fmla="*/ 1594247 h 3187700"/>
              <a:gd name="connsiteX161" fmla="*/ 3185315 w 3187699"/>
              <a:gd name="connsiteY161" fmla="*/ 1676024 h 3187700"/>
              <a:gd name="connsiteX162" fmla="*/ 3179749 w 3187699"/>
              <a:gd name="connsiteY162" fmla="*/ 1757006 h 3187700"/>
              <a:gd name="connsiteX163" fmla="*/ 3169411 w 3187699"/>
              <a:gd name="connsiteY163" fmla="*/ 1837195 h 3187700"/>
              <a:gd name="connsiteX164" fmla="*/ 3155895 w 3187699"/>
              <a:gd name="connsiteY164" fmla="*/ 1915002 h 3187700"/>
              <a:gd name="connsiteX165" fmla="*/ 3137607 w 3187699"/>
              <a:gd name="connsiteY165" fmla="*/ 1992015 h 3187700"/>
              <a:gd name="connsiteX166" fmla="*/ 3116933 w 3187699"/>
              <a:gd name="connsiteY166" fmla="*/ 2068234 h 3187700"/>
              <a:gd name="connsiteX167" fmla="*/ 3091489 w 3187699"/>
              <a:gd name="connsiteY167" fmla="*/ 2142071 h 3187700"/>
              <a:gd name="connsiteX168" fmla="*/ 3062863 w 3187699"/>
              <a:gd name="connsiteY168" fmla="*/ 2213526 h 3187700"/>
              <a:gd name="connsiteX169" fmla="*/ 3031058 w 3187699"/>
              <a:gd name="connsiteY169" fmla="*/ 2284982 h 3187700"/>
              <a:gd name="connsiteX170" fmla="*/ 2995277 w 3187699"/>
              <a:gd name="connsiteY170" fmla="*/ 2353261 h 3187700"/>
              <a:gd name="connsiteX171" fmla="*/ 2957111 w 3187699"/>
              <a:gd name="connsiteY171" fmla="*/ 2419953 h 3187700"/>
              <a:gd name="connsiteX172" fmla="*/ 2914968 w 3187699"/>
              <a:gd name="connsiteY172" fmla="*/ 2485056 h 3187700"/>
              <a:gd name="connsiteX173" fmla="*/ 2871236 w 3187699"/>
              <a:gd name="connsiteY173" fmla="*/ 2547778 h 3187700"/>
              <a:gd name="connsiteX174" fmla="*/ 2823528 w 3187699"/>
              <a:gd name="connsiteY174" fmla="*/ 2607324 h 3187700"/>
              <a:gd name="connsiteX175" fmla="*/ 2773434 w 3187699"/>
              <a:gd name="connsiteY175" fmla="*/ 2666076 h 3187700"/>
              <a:gd name="connsiteX176" fmla="*/ 2720160 w 3187699"/>
              <a:gd name="connsiteY176" fmla="*/ 2720859 h 3187700"/>
              <a:gd name="connsiteX177" fmla="*/ 2665296 w 3187699"/>
              <a:gd name="connsiteY177" fmla="*/ 2773259 h 3187700"/>
              <a:gd name="connsiteX178" fmla="*/ 2607251 w 3187699"/>
              <a:gd name="connsiteY178" fmla="*/ 2824072 h 3187700"/>
              <a:gd name="connsiteX179" fmla="*/ 2547615 w 3187699"/>
              <a:gd name="connsiteY179" fmla="*/ 2870915 h 3187700"/>
              <a:gd name="connsiteX180" fmla="*/ 2484800 w 3187699"/>
              <a:gd name="connsiteY180" fmla="*/ 2915376 h 3187700"/>
              <a:gd name="connsiteX181" fmla="*/ 2420394 w 3187699"/>
              <a:gd name="connsiteY181" fmla="*/ 2956661 h 3187700"/>
              <a:gd name="connsiteX182" fmla="*/ 2352807 w 3187699"/>
              <a:gd name="connsiteY182" fmla="*/ 2995565 h 3187700"/>
              <a:gd name="connsiteX183" fmla="*/ 2284425 w 3187699"/>
              <a:gd name="connsiteY183" fmla="*/ 3031292 h 3187700"/>
              <a:gd name="connsiteX184" fmla="*/ 2214453 w 3187699"/>
              <a:gd name="connsiteY184" fmla="*/ 3062256 h 3187700"/>
              <a:gd name="connsiteX185" fmla="*/ 2142096 w 3187699"/>
              <a:gd name="connsiteY185" fmla="*/ 3090839 h 3187700"/>
              <a:gd name="connsiteX186" fmla="*/ 2068149 w 3187699"/>
              <a:gd name="connsiteY186" fmla="*/ 3116245 h 3187700"/>
              <a:gd name="connsiteX187" fmla="*/ 1992611 w 3187699"/>
              <a:gd name="connsiteY187" fmla="*/ 3137681 h 3187700"/>
              <a:gd name="connsiteX188" fmla="*/ 1914687 w 3187699"/>
              <a:gd name="connsiteY188" fmla="*/ 3155942 h 3187700"/>
              <a:gd name="connsiteX189" fmla="*/ 1836764 w 3187699"/>
              <a:gd name="connsiteY189" fmla="*/ 3169439 h 3187700"/>
              <a:gd name="connsiteX190" fmla="*/ 1756455 w 3187699"/>
              <a:gd name="connsiteY190" fmla="*/ 3179761 h 3187700"/>
              <a:gd name="connsiteX191" fmla="*/ 1675351 w 3187699"/>
              <a:gd name="connsiteY191" fmla="*/ 3185318 h 3187700"/>
              <a:gd name="connsiteX192" fmla="*/ 1593452 w 3187699"/>
              <a:gd name="connsiteY192" fmla="*/ 3187700 h 3187700"/>
              <a:gd name="connsiteX193" fmla="*/ 1511553 w 3187699"/>
              <a:gd name="connsiteY193" fmla="*/ 3185318 h 3187700"/>
              <a:gd name="connsiteX194" fmla="*/ 1431245 w 3187699"/>
              <a:gd name="connsiteY194" fmla="*/ 3179761 h 3187700"/>
              <a:gd name="connsiteX195" fmla="*/ 1350936 w 3187699"/>
              <a:gd name="connsiteY195" fmla="*/ 3169439 h 3187700"/>
              <a:gd name="connsiteX196" fmla="*/ 1272217 w 3187699"/>
              <a:gd name="connsiteY196" fmla="*/ 3155942 h 3187700"/>
              <a:gd name="connsiteX197" fmla="*/ 1195089 w 3187699"/>
              <a:gd name="connsiteY197" fmla="*/ 3137681 h 3187700"/>
              <a:gd name="connsiteX198" fmla="*/ 1119551 w 3187699"/>
              <a:gd name="connsiteY198" fmla="*/ 3116245 h 3187700"/>
              <a:gd name="connsiteX199" fmla="*/ 1045604 w 3187699"/>
              <a:gd name="connsiteY199" fmla="*/ 3090839 h 3187700"/>
              <a:gd name="connsiteX200" fmla="*/ 973246 w 3187699"/>
              <a:gd name="connsiteY200" fmla="*/ 3062256 h 3187700"/>
              <a:gd name="connsiteX201" fmla="*/ 902479 w 3187699"/>
              <a:gd name="connsiteY201" fmla="*/ 3031292 h 3187700"/>
              <a:gd name="connsiteX202" fmla="*/ 833303 w 3187699"/>
              <a:gd name="connsiteY202" fmla="*/ 2995565 h 3187700"/>
              <a:gd name="connsiteX203" fmla="*/ 767306 w 3187699"/>
              <a:gd name="connsiteY203" fmla="*/ 2956661 h 3187700"/>
              <a:gd name="connsiteX204" fmla="*/ 702105 w 3187699"/>
              <a:gd name="connsiteY204" fmla="*/ 2915376 h 3187700"/>
              <a:gd name="connsiteX205" fmla="*/ 640084 w 3187699"/>
              <a:gd name="connsiteY205" fmla="*/ 2870915 h 3187700"/>
              <a:gd name="connsiteX206" fmla="*/ 579654 w 3187699"/>
              <a:gd name="connsiteY206" fmla="*/ 2824072 h 3187700"/>
              <a:gd name="connsiteX207" fmla="*/ 522404 w 3187699"/>
              <a:gd name="connsiteY207" fmla="*/ 2773259 h 3187700"/>
              <a:gd name="connsiteX208" fmla="*/ 465950 w 3187699"/>
              <a:gd name="connsiteY208" fmla="*/ 2720859 h 3187700"/>
              <a:gd name="connsiteX209" fmla="*/ 413471 w 3187699"/>
              <a:gd name="connsiteY209" fmla="*/ 2666076 h 3187700"/>
              <a:gd name="connsiteX210" fmla="*/ 362582 w 3187699"/>
              <a:gd name="connsiteY210" fmla="*/ 2607324 h 3187700"/>
              <a:gd name="connsiteX211" fmla="*/ 315669 w 3187699"/>
              <a:gd name="connsiteY211" fmla="*/ 2547778 h 3187700"/>
              <a:gd name="connsiteX212" fmla="*/ 271141 w 3187699"/>
              <a:gd name="connsiteY212" fmla="*/ 2485056 h 3187700"/>
              <a:gd name="connsiteX213" fmla="*/ 229794 w 3187699"/>
              <a:gd name="connsiteY213" fmla="*/ 2419953 h 3187700"/>
              <a:gd name="connsiteX214" fmla="*/ 192423 w 3187699"/>
              <a:gd name="connsiteY214" fmla="*/ 2353261 h 3187700"/>
              <a:gd name="connsiteX215" fmla="*/ 156642 w 3187699"/>
              <a:gd name="connsiteY215" fmla="*/ 2284982 h 3187700"/>
              <a:gd name="connsiteX216" fmla="*/ 124836 w 3187699"/>
              <a:gd name="connsiteY216" fmla="*/ 2213526 h 3187700"/>
              <a:gd name="connsiteX217" fmla="*/ 96211 w 3187699"/>
              <a:gd name="connsiteY217" fmla="*/ 2142071 h 3187700"/>
              <a:gd name="connsiteX218" fmla="*/ 70767 w 3187699"/>
              <a:gd name="connsiteY218" fmla="*/ 2068234 h 3187700"/>
              <a:gd name="connsiteX219" fmla="*/ 49298 w 3187699"/>
              <a:gd name="connsiteY219" fmla="*/ 1992015 h 3187700"/>
              <a:gd name="connsiteX220" fmla="*/ 31805 w 3187699"/>
              <a:gd name="connsiteY220" fmla="*/ 1915002 h 3187700"/>
              <a:gd name="connsiteX221" fmla="*/ 18288 w 3187699"/>
              <a:gd name="connsiteY221" fmla="*/ 1837195 h 3187700"/>
              <a:gd name="connsiteX222" fmla="*/ 7951 w 3187699"/>
              <a:gd name="connsiteY222" fmla="*/ 1757006 h 3187700"/>
              <a:gd name="connsiteX223" fmla="*/ 795 w 3187699"/>
              <a:gd name="connsiteY223" fmla="*/ 1676024 h 3187700"/>
              <a:gd name="connsiteX224" fmla="*/ 0 w 3187699"/>
              <a:gd name="connsiteY224" fmla="*/ 1594247 h 3187700"/>
              <a:gd name="connsiteX225" fmla="*/ 795 w 3187699"/>
              <a:gd name="connsiteY225" fmla="*/ 1512470 h 3187700"/>
              <a:gd name="connsiteX226" fmla="*/ 7951 w 3187699"/>
              <a:gd name="connsiteY226" fmla="*/ 1430694 h 3187700"/>
              <a:gd name="connsiteX227" fmla="*/ 18288 w 3187699"/>
              <a:gd name="connsiteY227" fmla="*/ 1352093 h 3187700"/>
              <a:gd name="connsiteX228" fmla="*/ 31805 w 3187699"/>
              <a:gd name="connsiteY228" fmla="*/ 1272698 h 3187700"/>
              <a:gd name="connsiteX229" fmla="*/ 49298 w 3187699"/>
              <a:gd name="connsiteY229" fmla="*/ 1196479 h 3187700"/>
              <a:gd name="connsiteX230" fmla="*/ 70767 w 3187699"/>
              <a:gd name="connsiteY230" fmla="*/ 1120260 h 3187700"/>
              <a:gd name="connsiteX231" fmla="*/ 96211 w 3187699"/>
              <a:gd name="connsiteY231" fmla="*/ 1046423 h 3187700"/>
              <a:gd name="connsiteX232" fmla="*/ 124836 w 3187699"/>
              <a:gd name="connsiteY232" fmla="*/ 974174 h 3187700"/>
              <a:gd name="connsiteX233" fmla="*/ 156642 w 3187699"/>
              <a:gd name="connsiteY233" fmla="*/ 902719 h 3187700"/>
              <a:gd name="connsiteX234" fmla="*/ 192423 w 3187699"/>
              <a:gd name="connsiteY234" fmla="*/ 834439 h 3187700"/>
              <a:gd name="connsiteX235" fmla="*/ 229794 w 3187699"/>
              <a:gd name="connsiteY235" fmla="*/ 767748 h 3187700"/>
              <a:gd name="connsiteX236" fmla="*/ 271141 w 3187699"/>
              <a:gd name="connsiteY236" fmla="*/ 702644 h 3187700"/>
              <a:gd name="connsiteX237" fmla="*/ 315669 w 3187699"/>
              <a:gd name="connsiteY237" fmla="*/ 640716 h 3187700"/>
              <a:gd name="connsiteX238" fmla="*/ 362582 w 3187699"/>
              <a:gd name="connsiteY238" fmla="*/ 580376 h 3187700"/>
              <a:gd name="connsiteX239" fmla="*/ 413471 w 3187699"/>
              <a:gd name="connsiteY239" fmla="*/ 521624 h 3187700"/>
              <a:gd name="connsiteX240" fmla="*/ 465950 w 3187699"/>
              <a:gd name="connsiteY240" fmla="*/ 466841 h 3187700"/>
              <a:gd name="connsiteX241" fmla="*/ 522404 w 3187699"/>
              <a:gd name="connsiteY241" fmla="*/ 414441 h 3187700"/>
              <a:gd name="connsiteX242" fmla="*/ 579654 w 3187699"/>
              <a:gd name="connsiteY242" fmla="*/ 363628 h 3187700"/>
              <a:gd name="connsiteX243" fmla="*/ 640084 w 3187699"/>
              <a:gd name="connsiteY243" fmla="*/ 316785 h 3187700"/>
              <a:gd name="connsiteX244" fmla="*/ 702105 w 3187699"/>
              <a:gd name="connsiteY244" fmla="*/ 272324 h 3187700"/>
              <a:gd name="connsiteX245" fmla="*/ 767306 w 3187699"/>
              <a:gd name="connsiteY245" fmla="*/ 231039 h 3187700"/>
              <a:gd name="connsiteX246" fmla="*/ 833303 w 3187699"/>
              <a:gd name="connsiteY246" fmla="*/ 192135 h 3187700"/>
              <a:gd name="connsiteX247" fmla="*/ 902479 w 3187699"/>
              <a:gd name="connsiteY247" fmla="*/ 157996 h 3187700"/>
              <a:gd name="connsiteX248" fmla="*/ 973246 w 3187699"/>
              <a:gd name="connsiteY248" fmla="*/ 125444 h 3187700"/>
              <a:gd name="connsiteX249" fmla="*/ 1045604 w 3187699"/>
              <a:gd name="connsiteY249" fmla="*/ 96862 h 3187700"/>
              <a:gd name="connsiteX250" fmla="*/ 1119551 w 3187699"/>
              <a:gd name="connsiteY250" fmla="*/ 72249 h 3187700"/>
              <a:gd name="connsiteX251" fmla="*/ 1195089 w 3187699"/>
              <a:gd name="connsiteY251" fmla="*/ 50019 h 3187700"/>
              <a:gd name="connsiteX252" fmla="*/ 1272217 w 3187699"/>
              <a:gd name="connsiteY252" fmla="*/ 33346 h 3187700"/>
              <a:gd name="connsiteX253" fmla="*/ 1350936 w 3187699"/>
              <a:gd name="connsiteY253" fmla="*/ 18261 h 3187700"/>
              <a:gd name="connsiteX254" fmla="*/ 1431245 w 3187699"/>
              <a:gd name="connsiteY254" fmla="*/ 7940 h 3187700"/>
              <a:gd name="connsiteX255" fmla="*/ 1511553 w 3187699"/>
              <a:gd name="connsiteY255" fmla="*/ 2382 h 318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3187699" h="3187700">
                <a:moveTo>
                  <a:pt x="1593452" y="932095"/>
                </a:moveTo>
                <a:lnTo>
                  <a:pt x="1559262" y="932889"/>
                </a:lnTo>
                <a:lnTo>
                  <a:pt x="1525866" y="935270"/>
                </a:lnTo>
                <a:lnTo>
                  <a:pt x="1493265" y="940034"/>
                </a:lnTo>
                <a:lnTo>
                  <a:pt x="1459870" y="945592"/>
                </a:lnTo>
                <a:lnTo>
                  <a:pt x="1428064" y="951943"/>
                </a:lnTo>
                <a:lnTo>
                  <a:pt x="1397054" y="961471"/>
                </a:lnTo>
                <a:lnTo>
                  <a:pt x="1366043" y="971792"/>
                </a:lnTo>
                <a:lnTo>
                  <a:pt x="1335828" y="982907"/>
                </a:lnTo>
                <a:lnTo>
                  <a:pt x="1306408" y="997198"/>
                </a:lnTo>
                <a:lnTo>
                  <a:pt x="1277783" y="1011489"/>
                </a:lnTo>
                <a:lnTo>
                  <a:pt x="1249954" y="1028162"/>
                </a:lnTo>
                <a:lnTo>
                  <a:pt x="1222919" y="1044835"/>
                </a:lnTo>
                <a:lnTo>
                  <a:pt x="1197475" y="1063096"/>
                </a:lnTo>
                <a:lnTo>
                  <a:pt x="1172825" y="1082945"/>
                </a:lnTo>
                <a:lnTo>
                  <a:pt x="1148176" y="1103587"/>
                </a:lnTo>
                <a:lnTo>
                  <a:pt x="1125117" y="1125024"/>
                </a:lnTo>
                <a:lnTo>
                  <a:pt x="1103649" y="1148842"/>
                </a:lnTo>
                <a:lnTo>
                  <a:pt x="1082180" y="1173455"/>
                </a:lnTo>
                <a:lnTo>
                  <a:pt x="1062302" y="1197273"/>
                </a:lnTo>
                <a:lnTo>
                  <a:pt x="1044013" y="1223473"/>
                </a:lnTo>
                <a:lnTo>
                  <a:pt x="1027316" y="1251262"/>
                </a:lnTo>
                <a:lnTo>
                  <a:pt x="1010618" y="1278256"/>
                </a:lnTo>
                <a:lnTo>
                  <a:pt x="996305" y="1306838"/>
                </a:lnTo>
                <a:lnTo>
                  <a:pt x="983583" y="1336214"/>
                </a:lnTo>
                <a:lnTo>
                  <a:pt x="970861" y="1366384"/>
                </a:lnTo>
                <a:lnTo>
                  <a:pt x="960524" y="1396554"/>
                </a:lnTo>
                <a:lnTo>
                  <a:pt x="951778" y="1428312"/>
                </a:lnTo>
                <a:lnTo>
                  <a:pt x="944621" y="1460864"/>
                </a:lnTo>
                <a:lnTo>
                  <a:pt x="939056" y="1492622"/>
                </a:lnTo>
                <a:lnTo>
                  <a:pt x="934285" y="1525968"/>
                </a:lnTo>
                <a:lnTo>
                  <a:pt x="931899" y="1560107"/>
                </a:lnTo>
                <a:lnTo>
                  <a:pt x="931104" y="1594247"/>
                </a:lnTo>
                <a:lnTo>
                  <a:pt x="931899" y="1627593"/>
                </a:lnTo>
                <a:lnTo>
                  <a:pt x="934285" y="1661733"/>
                </a:lnTo>
                <a:lnTo>
                  <a:pt x="939056" y="1695078"/>
                </a:lnTo>
                <a:lnTo>
                  <a:pt x="944621" y="1727630"/>
                </a:lnTo>
                <a:lnTo>
                  <a:pt x="951778" y="1759388"/>
                </a:lnTo>
                <a:lnTo>
                  <a:pt x="960524" y="1791146"/>
                </a:lnTo>
                <a:lnTo>
                  <a:pt x="970861" y="1821316"/>
                </a:lnTo>
                <a:lnTo>
                  <a:pt x="983583" y="1852280"/>
                </a:lnTo>
                <a:lnTo>
                  <a:pt x="996305" y="1880862"/>
                </a:lnTo>
                <a:lnTo>
                  <a:pt x="1010618" y="1909444"/>
                </a:lnTo>
                <a:lnTo>
                  <a:pt x="1027316" y="1938027"/>
                </a:lnTo>
                <a:lnTo>
                  <a:pt x="1044013" y="1964227"/>
                </a:lnTo>
                <a:lnTo>
                  <a:pt x="1062302" y="1990427"/>
                </a:lnTo>
                <a:lnTo>
                  <a:pt x="1082180" y="2015833"/>
                </a:lnTo>
                <a:lnTo>
                  <a:pt x="1103649" y="2039652"/>
                </a:lnTo>
                <a:lnTo>
                  <a:pt x="1125117" y="2062676"/>
                </a:lnTo>
                <a:lnTo>
                  <a:pt x="1148176" y="2084113"/>
                </a:lnTo>
                <a:lnTo>
                  <a:pt x="1172825" y="2104755"/>
                </a:lnTo>
                <a:lnTo>
                  <a:pt x="1197475" y="2124604"/>
                </a:lnTo>
                <a:lnTo>
                  <a:pt x="1222919" y="2142865"/>
                </a:lnTo>
                <a:lnTo>
                  <a:pt x="1249954" y="2160332"/>
                </a:lnTo>
                <a:lnTo>
                  <a:pt x="1277783" y="2176211"/>
                </a:lnTo>
                <a:lnTo>
                  <a:pt x="1306408" y="2191296"/>
                </a:lnTo>
                <a:lnTo>
                  <a:pt x="1335828" y="2204793"/>
                </a:lnTo>
                <a:lnTo>
                  <a:pt x="1366043" y="2215908"/>
                </a:lnTo>
                <a:lnTo>
                  <a:pt x="1397054" y="2226229"/>
                </a:lnTo>
                <a:lnTo>
                  <a:pt x="1428064" y="2235757"/>
                </a:lnTo>
                <a:lnTo>
                  <a:pt x="1459870" y="2242108"/>
                </a:lnTo>
                <a:lnTo>
                  <a:pt x="1493265" y="2248460"/>
                </a:lnTo>
                <a:lnTo>
                  <a:pt x="1525866" y="2252430"/>
                </a:lnTo>
                <a:lnTo>
                  <a:pt x="1559262" y="2254812"/>
                </a:lnTo>
                <a:lnTo>
                  <a:pt x="1593452" y="2256399"/>
                </a:lnTo>
                <a:lnTo>
                  <a:pt x="1628438" y="2254812"/>
                </a:lnTo>
                <a:lnTo>
                  <a:pt x="1661039" y="2252430"/>
                </a:lnTo>
                <a:lnTo>
                  <a:pt x="1694435" y="2248460"/>
                </a:lnTo>
                <a:lnTo>
                  <a:pt x="1726240" y="2242108"/>
                </a:lnTo>
                <a:lnTo>
                  <a:pt x="1758841" y="2235757"/>
                </a:lnTo>
                <a:lnTo>
                  <a:pt x="1790646" y="2226229"/>
                </a:lnTo>
                <a:lnTo>
                  <a:pt x="1821657" y="2215908"/>
                </a:lnTo>
                <a:lnTo>
                  <a:pt x="1851077" y="2204793"/>
                </a:lnTo>
                <a:lnTo>
                  <a:pt x="1881292" y="2191296"/>
                </a:lnTo>
                <a:lnTo>
                  <a:pt x="1909917" y="2176211"/>
                </a:lnTo>
                <a:lnTo>
                  <a:pt x="1936951" y="2160332"/>
                </a:lnTo>
                <a:lnTo>
                  <a:pt x="1963986" y="2142865"/>
                </a:lnTo>
                <a:lnTo>
                  <a:pt x="1990225" y="2124604"/>
                </a:lnTo>
                <a:lnTo>
                  <a:pt x="2014875" y="2104755"/>
                </a:lnTo>
                <a:lnTo>
                  <a:pt x="2039524" y="2084113"/>
                </a:lnTo>
                <a:lnTo>
                  <a:pt x="2061787" y="2062676"/>
                </a:lnTo>
                <a:lnTo>
                  <a:pt x="2084051" y="2039652"/>
                </a:lnTo>
                <a:lnTo>
                  <a:pt x="2104725" y="2015833"/>
                </a:lnTo>
                <a:lnTo>
                  <a:pt x="2125399" y="1990427"/>
                </a:lnTo>
                <a:lnTo>
                  <a:pt x="2143687" y="1964227"/>
                </a:lnTo>
                <a:lnTo>
                  <a:pt x="2160384" y="1938027"/>
                </a:lnTo>
                <a:lnTo>
                  <a:pt x="2176287" y="1909444"/>
                </a:lnTo>
                <a:lnTo>
                  <a:pt x="2190599" y="1880862"/>
                </a:lnTo>
                <a:lnTo>
                  <a:pt x="2204117" y="1852280"/>
                </a:lnTo>
                <a:lnTo>
                  <a:pt x="2215249" y="1821316"/>
                </a:lnTo>
                <a:lnTo>
                  <a:pt x="2225585" y="1791146"/>
                </a:lnTo>
                <a:lnTo>
                  <a:pt x="2235127" y="1759388"/>
                </a:lnTo>
                <a:lnTo>
                  <a:pt x="2243079" y="1727630"/>
                </a:lnTo>
                <a:lnTo>
                  <a:pt x="2248645" y="1695078"/>
                </a:lnTo>
                <a:lnTo>
                  <a:pt x="2251825" y="1661733"/>
                </a:lnTo>
                <a:lnTo>
                  <a:pt x="2255801" y="1627593"/>
                </a:lnTo>
                <a:lnTo>
                  <a:pt x="2255801" y="1594247"/>
                </a:lnTo>
                <a:lnTo>
                  <a:pt x="2255801" y="1560107"/>
                </a:lnTo>
                <a:lnTo>
                  <a:pt x="2251825" y="1525968"/>
                </a:lnTo>
                <a:lnTo>
                  <a:pt x="2248645" y="1492622"/>
                </a:lnTo>
                <a:lnTo>
                  <a:pt x="2243079" y="1460864"/>
                </a:lnTo>
                <a:lnTo>
                  <a:pt x="2235127" y="1428312"/>
                </a:lnTo>
                <a:lnTo>
                  <a:pt x="2225585" y="1396554"/>
                </a:lnTo>
                <a:lnTo>
                  <a:pt x="2215249" y="1366384"/>
                </a:lnTo>
                <a:lnTo>
                  <a:pt x="2204117" y="1336214"/>
                </a:lnTo>
                <a:lnTo>
                  <a:pt x="2190599" y="1306838"/>
                </a:lnTo>
                <a:lnTo>
                  <a:pt x="2176287" y="1278256"/>
                </a:lnTo>
                <a:lnTo>
                  <a:pt x="2160384" y="1251262"/>
                </a:lnTo>
                <a:lnTo>
                  <a:pt x="2143687" y="1223473"/>
                </a:lnTo>
                <a:lnTo>
                  <a:pt x="2125399" y="1197273"/>
                </a:lnTo>
                <a:lnTo>
                  <a:pt x="2104725" y="1173455"/>
                </a:lnTo>
                <a:lnTo>
                  <a:pt x="2084051" y="1148842"/>
                </a:lnTo>
                <a:lnTo>
                  <a:pt x="2061787" y="1125024"/>
                </a:lnTo>
                <a:lnTo>
                  <a:pt x="2039524" y="1103587"/>
                </a:lnTo>
                <a:lnTo>
                  <a:pt x="2014875" y="1082945"/>
                </a:lnTo>
                <a:lnTo>
                  <a:pt x="1990225" y="1063096"/>
                </a:lnTo>
                <a:lnTo>
                  <a:pt x="1963986" y="1044835"/>
                </a:lnTo>
                <a:lnTo>
                  <a:pt x="1936951" y="1028162"/>
                </a:lnTo>
                <a:lnTo>
                  <a:pt x="1909917" y="1011489"/>
                </a:lnTo>
                <a:lnTo>
                  <a:pt x="1881292" y="997198"/>
                </a:lnTo>
                <a:lnTo>
                  <a:pt x="1851077" y="982907"/>
                </a:lnTo>
                <a:lnTo>
                  <a:pt x="1821657" y="971792"/>
                </a:lnTo>
                <a:lnTo>
                  <a:pt x="1790646" y="961471"/>
                </a:lnTo>
                <a:lnTo>
                  <a:pt x="1758841" y="951943"/>
                </a:lnTo>
                <a:lnTo>
                  <a:pt x="1726240" y="945592"/>
                </a:lnTo>
                <a:lnTo>
                  <a:pt x="1694435" y="940034"/>
                </a:lnTo>
                <a:lnTo>
                  <a:pt x="1661039" y="935270"/>
                </a:lnTo>
                <a:lnTo>
                  <a:pt x="1628438" y="932889"/>
                </a:lnTo>
                <a:close/>
                <a:moveTo>
                  <a:pt x="1593452" y="0"/>
                </a:moveTo>
                <a:lnTo>
                  <a:pt x="1675351" y="2382"/>
                </a:lnTo>
                <a:lnTo>
                  <a:pt x="1756455" y="7940"/>
                </a:lnTo>
                <a:lnTo>
                  <a:pt x="1836764" y="18261"/>
                </a:lnTo>
                <a:lnTo>
                  <a:pt x="1914687" y="33346"/>
                </a:lnTo>
                <a:lnTo>
                  <a:pt x="1992611" y="50019"/>
                </a:lnTo>
                <a:lnTo>
                  <a:pt x="2068149" y="72249"/>
                </a:lnTo>
                <a:lnTo>
                  <a:pt x="2142096" y="96862"/>
                </a:lnTo>
                <a:lnTo>
                  <a:pt x="2214453" y="125444"/>
                </a:lnTo>
                <a:lnTo>
                  <a:pt x="2284425" y="157996"/>
                </a:lnTo>
                <a:lnTo>
                  <a:pt x="2352807" y="192135"/>
                </a:lnTo>
                <a:lnTo>
                  <a:pt x="2420394" y="231039"/>
                </a:lnTo>
                <a:lnTo>
                  <a:pt x="2484800" y="272324"/>
                </a:lnTo>
                <a:lnTo>
                  <a:pt x="2547615" y="316785"/>
                </a:lnTo>
                <a:lnTo>
                  <a:pt x="2607251" y="363628"/>
                </a:lnTo>
                <a:lnTo>
                  <a:pt x="2665296" y="414441"/>
                </a:lnTo>
                <a:lnTo>
                  <a:pt x="2720160" y="466841"/>
                </a:lnTo>
                <a:lnTo>
                  <a:pt x="2773434" y="521624"/>
                </a:lnTo>
                <a:lnTo>
                  <a:pt x="2823528" y="580376"/>
                </a:lnTo>
                <a:lnTo>
                  <a:pt x="2871236" y="640716"/>
                </a:lnTo>
                <a:lnTo>
                  <a:pt x="2914968" y="702644"/>
                </a:lnTo>
                <a:lnTo>
                  <a:pt x="2957111" y="767748"/>
                </a:lnTo>
                <a:lnTo>
                  <a:pt x="2995277" y="834439"/>
                </a:lnTo>
                <a:lnTo>
                  <a:pt x="3031058" y="902719"/>
                </a:lnTo>
                <a:lnTo>
                  <a:pt x="3062863" y="974174"/>
                </a:lnTo>
                <a:lnTo>
                  <a:pt x="3091489" y="1046423"/>
                </a:lnTo>
                <a:lnTo>
                  <a:pt x="3116933" y="1120260"/>
                </a:lnTo>
                <a:lnTo>
                  <a:pt x="3137607" y="1196479"/>
                </a:lnTo>
                <a:lnTo>
                  <a:pt x="3155895" y="1272698"/>
                </a:lnTo>
                <a:lnTo>
                  <a:pt x="3169411" y="1352093"/>
                </a:lnTo>
                <a:lnTo>
                  <a:pt x="3179749" y="1430694"/>
                </a:lnTo>
                <a:lnTo>
                  <a:pt x="3185315" y="1512470"/>
                </a:lnTo>
                <a:lnTo>
                  <a:pt x="3187699" y="1594247"/>
                </a:lnTo>
                <a:lnTo>
                  <a:pt x="3185315" y="1676024"/>
                </a:lnTo>
                <a:lnTo>
                  <a:pt x="3179749" y="1757006"/>
                </a:lnTo>
                <a:lnTo>
                  <a:pt x="3169411" y="1837195"/>
                </a:lnTo>
                <a:lnTo>
                  <a:pt x="3155895" y="1915002"/>
                </a:lnTo>
                <a:lnTo>
                  <a:pt x="3137607" y="1992015"/>
                </a:lnTo>
                <a:lnTo>
                  <a:pt x="3116933" y="2068234"/>
                </a:lnTo>
                <a:lnTo>
                  <a:pt x="3091489" y="2142071"/>
                </a:lnTo>
                <a:lnTo>
                  <a:pt x="3062863" y="2213526"/>
                </a:lnTo>
                <a:lnTo>
                  <a:pt x="3031058" y="2284982"/>
                </a:lnTo>
                <a:lnTo>
                  <a:pt x="2995277" y="2353261"/>
                </a:lnTo>
                <a:lnTo>
                  <a:pt x="2957111" y="2419953"/>
                </a:lnTo>
                <a:lnTo>
                  <a:pt x="2914968" y="2485056"/>
                </a:lnTo>
                <a:lnTo>
                  <a:pt x="2871236" y="2547778"/>
                </a:lnTo>
                <a:lnTo>
                  <a:pt x="2823528" y="2607324"/>
                </a:lnTo>
                <a:lnTo>
                  <a:pt x="2773434" y="2666076"/>
                </a:lnTo>
                <a:lnTo>
                  <a:pt x="2720160" y="2720859"/>
                </a:lnTo>
                <a:lnTo>
                  <a:pt x="2665296" y="2773259"/>
                </a:lnTo>
                <a:lnTo>
                  <a:pt x="2607251" y="2824072"/>
                </a:lnTo>
                <a:lnTo>
                  <a:pt x="2547615" y="2870915"/>
                </a:lnTo>
                <a:lnTo>
                  <a:pt x="2484800" y="2915376"/>
                </a:lnTo>
                <a:lnTo>
                  <a:pt x="2420394" y="2956661"/>
                </a:lnTo>
                <a:lnTo>
                  <a:pt x="2352807" y="2995565"/>
                </a:lnTo>
                <a:lnTo>
                  <a:pt x="2284425" y="3031292"/>
                </a:lnTo>
                <a:lnTo>
                  <a:pt x="2214453" y="3062256"/>
                </a:lnTo>
                <a:lnTo>
                  <a:pt x="2142096" y="3090839"/>
                </a:lnTo>
                <a:lnTo>
                  <a:pt x="2068149" y="3116245"/>
                </a:lnTo>
                <a:lnTo>
                  <a:pt x="1992611" y="3137681"/>
                </a:lnTo>
                <a:lnTo>
                  <a:pt x="1914687" y="3155942"/>
                </a:lnTo>
                <a:lnTo>
                  <a:pt x="1836764" y="3169439"/>
                </a:lnTo>
                <a:lnTo>
                  <a:pt x="1756455" y="3179761"/>
                </a:lnTo>
                <a:lnTo>
                  <a:pt x="1675351" y="3185318"/>
                </a:lnTo>
                <a:lnTo>
                  <a:pt x="1593452" y="3187700"/>
                </a:lnTo>
                <a:lnTo>
                  <a:pt x="1511553" y="3185318"/>
                </a:lnTo>
                <a:lnTo>
                  <a:pt x="1431245" y="3179761"/>
                </a:lnTo>
                <a:lnTo>
                  <a:pt x="1350936" y="3169439"/>
                </a:lnTo>
                <a:lnTo>
                  <a:pt x="1272217" y="3155942"/>
                </a:lnTo>
                <a:lnTo>
                  <a:pt x="1195089" y="3137681"/>
                </a:lnTo>
                <a:lnTo>
                  <a:pt x="1119551" y="3116245"/>
                </a:lnTo>
                <a:lnTo>
                  <a:pt x="1045604" y="3090839"/>
                </a:lnTo>
                <a:lnTo>
                  <a:pt x="973246" y="3062256"/>
                </a:lnTo>
                <a:lnTo>
                  <a:pt x="902479" y="3031292"/>
                </a:lnTo>
                <a:lnTo>
                  <a:pt x="833303" y="2995565"/>
                </a:lnTo>
                <a:lnTo>
                  <a:pt x="767306" y="2956661"/>
                </a:lnTo>
                <a:lnTo>
                  <a:pt x="702105" y="2915376"/>
                </a:lnTo>
                <a:lnTo>
                  <a:pt x="640084" y="2870915"/>
                </a:lnTo>
                <a:lnTo>
                  <a:pt x="579654" y="2824072"/>
                </a:lnTo>
                <a:lnTo>
                  <a:pt x="522404" y="2773259"/>
                </a:lnTo>
                <a:lnTo>
                  <a:pt x="465950" y="2720859"/>
                </a:lnTo>
                <a:lnTo>
                  <a:pt x="413471" y="2666076"/>
                </a:lnTo>
                <a:lnTo>
                  <a:pt x="362582" y="2607324"/>
                </a:lnTo>
                <a:lnTo>
                  <a:pt x="315669" y="2547778"/>
                </a:lnTo>
                <a:lnTo>
                  <a:pt x="271141" y="2485056"/>
                </a:lnTo>
                <a:lnTo>
                  <a:pt x="229794" y="2419953"/>
                </a:lnTo>
                <a:lnTo>
                  <a:pt x="192423" y="2353261"/>
                </a:lnTo>
                <a:lnTo>
                  <a:pt x="156642" y="2284982"/>
                </a:lnTo>
                <a:lnTo>
                  <a:pt x="124836" y="2213526"/>
                </a:lnTo>
                <a:lnTo>
                  <a:pt x="96211" y="2142071"/>
                </a:lnTo>
                <a:lnTo>
                  <a:pt x="70767" y="2068234"/>
                </a:lnTo>
                <a:lnTo>
                  <a:pt x="49298" y="1992015"/>
                </a:lnTo>
                <a:lnTo>
                  <a:pt x="31805" y="1915002"/>
                </a:lnTo>
                <a:lnTo>
                  <a:pt x="18288" y="1837195"/>
                </a:lnTo>
                <a:lnTo>
                  <a:pt x="7951" y="1757006"/>
                </a:lnTo>
                <a:lnTo>
                  <a:pt x="795" y="1676024"/>
                </a:lnTo>
                <a:lnTo>
                  <a:pt x="0" y="1594247"/>
                </a:lnTo>
                <a:lnTo>
                  <a:pt x="795" y="1512470"/>
                </a:lnTo>
                <a:lnTo>
                  <a:pt x="7951" y="1430694"/>
                </a:lnTo>
                <a:lnTo>
                  <a:pt x="18288" y="1352093"/>
                </a:lnTo>
                <a:lnTo>
                  <a:pt x="31805" y="1272698"/>
                </a:lnTo>
                <a:lnTo>
                  <a:pt x="49298" y="1196479"/>
                </a:lnTo>
                <a:lnTo>
                  <a:pt x="70767" y="1120260"/>
                </a:lnTo>
                <a:lnTo>
                  <a:pt x="96211" y="1046423"/>
                </a:lnTo>
                <a:lnTo>
                  <a:pt x="124836" y="974174"/>
                </a:lnTo>
                <a:lnTo>
                  <a:pt x="156642" y="902719"/>
                </a:lnTo>
                <a:lnTo>
                  <a:pt x="192423" y="834439"/>
                </a:lnTo>
                <a:lnTo>
                  <a:pt x="229794" y="767748"/>
                </a:lnTo>
                <a:lnTo>
                  <a:pt x="271141" y="702644"/>
                </a:lnTo>
                <a:lnTo>
                  <a:pt x="315669" y="640716"/>
                </a:lnTo>
                <a:lnTo>
                  <a:pt x="362582" y="580376"/>
                </a:lnTo>
                <a:lnTo>
                  <a:pt x="413471" y="521624"/>
                </a:lnTo>
                <a:lnTo>
                  <a:pt x="465950" y="466841"/>
                </a:lnTo>
                <a:lnTo>
                  <a:pt x="522404" y="414441"/>
                </a:lnTo>
                <a:lnTo>
                  <a:pt x="579654" y="363628"/>
                </a:lnTo>
                <a:lnTo>
                  <a:pt x="640084" y="316785"/>
                </a:lnTo>
                <a:lnTo>
                  <a:pt x="702105" y="272324"/>
                </a:lnTo>
                <a:lnTo>
                  <a:pt x="767306" y="231039"/>
                </a:lnTo>
                <a:lnTo>
                  <a:pt x="833303" y="192135"/>
                </a:lnTo>
                <a:lnTo>
                  <a:pt x="902479" y="157996"/>
                </a:lnTo>
                <a:lnTo>
                  <a:pt x="973246" y="125444"/>
                </a:lnTo>
                <a:lnTo>
                  <a:pt x="1045604" y="96862"/>
                </a:lnTo>
                <a:lnTo>
                  <a:pt x="1119551" y="72249"/>
                </a:lnTo>
                <a:lnTo>
                  <a:pt x="1195089" y="50019"/>
                </a:lnTo>
                <a:lnTo>
                  <a:pt x="1272217" y="33346"/>
                </a:lnTo>
                <a:lnTo>
                  <a:pt x="1350936" y="18261"/>
                </a:lnTo>
                <a:lnTo>
                  <a:pt x="1431245" y="7940"/>
                </a:lnTo>
                <a:lnTo>
                  <a:pt x="1511553" y="2382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17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4 тезиса = 4 фот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5"/>
          <p:cNvSpPr>
            <a:spLocks noGrp="1"/>
          </p:cNvSpPr>
          <p:nvPr>
            <p:ph type="pic" sz="quarter" idx="10"/>
          </p:nvPr>
        </p:nvSpPr>
        <p:spPr>
          <a:xfrm>
            <a:off x="3041662" y="1260702"/>
            <a:ext cx="1458905" cy="1458680"/>
          </a:xfrm>
          <a:custGeom>
            <a:avLst/>
            <a:gdLst>
              <a:gd name="connsiteX0" fmla="*/ 2917810 w 2917810"/>
              <a:gd name="connsiteY0" fmla="*/ 0 h 2917810"/>
              <a:gd name="connsiteX1" fmla="*/ 2917810 w 2917810"/>
              <a:gd name="connsiteY1" fmla="*/ 2273904 h 2917810"/>
              <a:gd name="connsiteX2" fmla="*/ 2899411 w 2917810"/>
              <a:gd name="connsiteY2" fmla="*/ 2276712 h 2917810"/>
              <a:gd name="connsiteX3" fmla="*/ 2276712 w 2917810"/>
              <a:gd name="connsiteY3" fmla="*/ 2899411 h 2917810"/>
              <a:gd name="connsiteX4" fmla="*/ 2273904 w 2917810"/>
              <a:gd name="connsiteY4" fmla="*/ 2917810 h 2917810"/>
              <a:gd name="connsiteX5" fmla="*/ 0 w 2917810"/>
              <a:gd name="connsiteY5" fmla="*/ 2917810 h 2917810"/>
              <a:gd name="connsiteX6" fmla="*/ 374 w 2917810"/>
              <a:gd name="connsiteY6" fmla="*/ 2902997 h 2917810"/>
              <a:gd name="connsiteX7" fmla="*/ 2902997 w 2917810"/>
              <a:gd name="connsiteY7" fmla="*/ 374 h 2917810"/>
              <a:gd name="connsiteX8" fmla="*/ 2917810 w 2917810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0">
                <a:moveTo>
                  <a:pt x="2917810" y="0"/>
                </a:moveTo>
                <a:lnTo>
                  <a:pt x="2917810" y="2273904"/>
                </a:lnTo>
                <a:lnTo>
                  <a:pt x="2899411" y="2276712"/>
                </a:lnTo>
                <a:cubicBezTo>
                  <a:pt x="2586852" y="2340671"/>
                  <a:pt x="2340671" y="2586852"/>
                  <a:pt x="2276712" y="2899411"/>
                </a:cubicBezTo>
                <a:lnTo>
                  <a:pt x="2273904" y="2917810"/>
                </a:lnTo>
                <a:lnTo>
                  <a:pt x="0" y="2917810"/>
                </a:lnTo>
                <a:lnTo>
                  <a:pt x="374" y="2902997"/>
                </a:lnTo>
                <a:cubicBezTo>
                  <a:pt x="79799" y="1336143"/>
                  <a:pt x="1336143" y="79798"/>
                  <a:pt x="2902997" y="374"/>
                </a:cubicBezTo>
                <a:lnTo>
                  <a:pt x="291781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4643439" y="1260702"/>
            <a:ext cx="1458905" cy="1458680"/>
          </a:xfrm>
          <a:custGeom>
            <a:avLst/>
            <a:gdLst>
              <a:gd name="connsiteX0" fmla="*/ 0 w 2917811"/>
              <a:gd name="connsiteY0" fmla="*/ 0 h 2917810"/>
              <a:gd name="connsiteX1" fmla="*/ 14813 w 2917811"/>
              <a:gd name="connsiteY1" fmla="*/ 374 h 2917810"/>
              <a:gd name="connsiteX2" fmla="*/ 2917436 w 2917811"/>
              <a:gd name="connsiteY2" fmla="*/ 2902997 h 2917810"/>
              <a:gd name="connsiteX3" fmla="*/ 2917811 w 2917811"/>
              <a:gd name="connsiteY3" fmla="*/ 2917810 h 2917810"/>
              <a:gd name="connsiteX4" fmla="*/ 643906 w 2917811"/>
              <a:gd name="connsiteY4" fmla="*/ 2917810 h 2917810"/>
              <a:gd name="connsiteX5" fmla="*/ 641098 w 2917811"/>
              <a:gd name="connsiteY5" fmla="*/ 2899411 h 2917810"/>
              <a:gd name="connsiteX6" fmla="*/ 18399 w 2917811"/>
              <a:gd name="connsiteY6" fmla="*/ 2276712 h 2917810"/>
              <a:gd name="connsiteX7" fmla="*/ 0 w 2917811"/>
              <a:gd name="connsiteY7" fmla="*/ 2273904 h 2917810"/>
              <a:gd name="connsiteX8" fmla="*/ 0 w 2917811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0">
                <a:moveTo>
                  <a:pt x="0" y="0"/>
                </a:moveTo>
                <a:lnTo>
                  <a:pt x="14813" y="374"/>
                </a:lnTo>
                <a:cubicBezTo>
                  <a:pt x="1581668" y="79798"/>
                  <a:pt x="2838012" y="1336143"/>
                  <a:pt x="2917436" y="2902997"/>
                </a:cubicBezTo>
                <a:lnTo>
                  <a:pt x="2917811" y="2917810"/>
                </a:lnTo>
                <a:lnTo>
                  <a:pt x="643906" y="2917810"/>
                </a:lnTo>
                <a:lnTo>
                  <a:pt x="641098" y="2899411"/>
                </a:lnTo>
                <a:cubicBezTo>
                  <a:pt x="577139" y="2586852"/>
                  <a:pt x="330958" y="2340671"/>
                  <a:pt x="18399" y="2276712"/>
                </a:cubicBezTo>
                <a:lnTo>
                  <a:pt x="0" y="2273904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2"/>
          </p:nvPr>
        </p:nvSpPr>
        <p:spPr>
          <a:xfrm>
            <a:off x="3041662" y="2862236"/>
            <a:ext cx="1458905" cy="1458680"/>
          </a:xfrm>
          <a:custGeom>
            <a:avLst/>
            <a:gdLst>
              <a:gd name="connsiteX0" fmla="*/ 0 w 2917810"/>
              <a:gd name="connsiteY0" fmla="*/ 0 h 2917811"/>
              <a:gd name="connsiteX1" fmla="*/ 2273904 w 2917810"/>
              <a:gd name="connsiteY1" fmla="*/ 0 h 2917811"/>
              <a:gd name="connsiteX2" fmla="*/ 2276712 w 2917810"/>
              <a:gd name="connsiteY2" fmla="*/ 18399 h 2917811"/>
              <a:gd name="connsiteX3" fmla="*/ 2899411 w 2917810"/>
              <a:gd name="connsiteY3" fmla="*/ 641098 h 2917811"/>
              <a:gd name="connsiteX4" fmla="*/ 2917810 w 2917810"/>
              <a:gd name="connsiteY4" fmla="*/ 643906 h 2917811"/>
              <a:gd name="connsiteX5" fmla="*/ 2917810 w 2917810"/>
              <a:gd name="connsiteY5" fmla="*/ 2917811 h 2917811"/>
              <a:gd name="connsiteX6" fmla="*/ 2902997 w 2917810"/>
              <a:gd name="connsiteY6" fmla="*/ 2917436 h 2917811"/>
              <a:gd name="connsiteX7" fmla="*/ 374 w 2917810"/>
              <a:gd name="connsiteY7" fmla="*/ 14813 h 2917811"/>
              <a:gd name="connsiteX8" fmla="*/ 0 w 2917810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1">
                <a:moveTo>
                  <a:pt x="0" y="0"/>
                </a:moveTo>
                <a:lnTo>
                  <a:pt x="2273904" y="0"/>
                </a:lnTo>
                <a:lnTo>
                  <a:pt x="2276712" y="18399"/>
                </a:lnTo>
                <a:cubicBezTo>
                  <a:pt x="2340671" y="330958"/>
                  <a:pt x="2586852" y="577140"/>
                  <a:pt x="2899411" y="641098"/>
                </a:cubicBezTo>
                <a:lnTo>
                  <a:pt x="2917810" y="643906"/>
                </a:lnTo>
                <a:lnTo>
                  <a:pt x="2917810" y="2917811"/>
                </a:lnTo>
                <a:lnTo>
                  <a:pt x="2902997" y="2917436"/>
                </a:lnTo>
                <a:cubicBezTo>
                  <a:pt x="1336143" y="2838012"/>
                  <a:pt x="79799" y="1581668"/>
                  <a:pt x="374" y="14813"/>
                </a:cubicBez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Рисунок 11"/>
          <p:cNvSpPr>
            <a:spLocks noGrp="1"/>
          </p:cNvSpPr>
          <p:nvPr>
            <p:ph type="pic" sz="quarter" idx="13"/>
          </p:nvPr>
        </p:nvSpPr>
        <p:spPr>
          <a:xfrm>
            <a:off x="4643439" y="2862236"/>
            <a:ext cx="1458905" cy="1458680"/>
          </a:xfrm>
          <a:custGeom>
            <a:avLst/>
            <a:gdLst>
              <a:gd name="connsiteX0" fmla="*/ 643906 w 2917811"/>
              <a:gd name="connsiteY0" fmla="*/ 0 h 2917811"/>
              <a:gd name="connsiteX1" fmla="*/ 2917811 w 2917811"/>
              <a:gd name="connsiteY1" fmla="*/ 0 h 2917811"/>
              <a:gd name="connsiteX2" fmla="*/ 2917436 w 2917811"/>
              <a:gd name="connsiteY2" fmla="*/ 14813 h 2917811"/>
              <a:gd name="connsiteX3" fmla="*/ 14813 w 2917811"/>
              <a:gd name="connsiteY3" fmla="*/ 2917436 h 2917811"/>
              <a:gd name="connsiteX4" fmla="*/ 0 w 2917811"/>
              <a:gd name="connsiteY4" fmla="*/ 2917811 h 2917811"/>
              <a:gd name="connsiteX5" fmla="*/ 0 w 2917811"/>
              <a:gd name="connsiteY5" fmla="*/ 643906 h 2917811"/>
              <a:gd name="connsiteX6" fmla="*/ 18399 w 2917811"/>
              <a:gd name="connsiteY6" fmla="*/ 641098 h 2917811"/>
              <a:gd name="connsiteX7" fmla="*/ 641098 w 2917811"/>
              <a:gd name="connsiteY7" fmla="*/ 18399 h 2917811"/>
              <a:gd name="connsiteX8" fmla="*/ 643906 w 2917811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1">
                <a:moveTo>
                  <a:pt x="643906" y="0"/>
                </a:moveTo>
                <a:lnTo>
                  <a:pt x="2917811" y="0"/>
                </a:lnTo>
                <a:lnTo>
                  <a:pt x="2917436" y="14813"/>
                </a:lnTo>
                <a:cubicBezTo>
                  <a:pt x="2838012" y="1581668"/>
                  <a:pt x="1581668" y="2838012"/>
                  <a:pt x="14813" y="2917436"/>
                </a:cubicBezTo>
                <a:lnTo>
                  <a:pt x="0" y="2917811"/>
                </a:lnTo>
                <a:lnTo>
                  <a:pt x="0" y="643906"/>
                </a:lnTo>
                <a:lnTo>
                  <a:pt x="18399" y="641098"/>
                </a:lnTo>
                <a:cubicBezTo>
                  <a:pt x="330958" y="577140"/>
                  <a:pt x="577139" y="330958"/>
                  <a:pt x="641098" y="18399"/>
                </a:cubicBezTo>
                <a:lnTo>
                  <a:pt x="643906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68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аймлайн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666191"/>
            <a:ext cx="3905250" cy="415597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58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185561" y="1707735"/>
            <a:ext cx="2712798" cy="147432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0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Ноутбук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85323" y="1627935"/>
            <a:ext cx="3856471" cy="209587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58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Страница сай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32212" y="1216638"/>
            <a:ext cx="3957638" cy="295705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282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Смарт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79442" y="1249198"/>
            <a:ext cx="2902353" cy="477905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54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Смартфон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804849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592147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268140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031620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55627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64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лист - сер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DFF16B1-5393-4D05-B8E8-9BC78E508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322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Два монито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543294" y="1723030"/>
            <a:ext cx="2381009" cy="132450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353294" y="1723030"/>
            <a:ext cx="2381009" cy="132450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98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Фото на весь слайд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283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5 тезисов = 5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1103314" y="1488059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r>
              <a:rPr lang="ru-RU" dirty="0"/>
              <a:t>Вставка рисунка</a:t>
            </a:r>
          </a:p>
        </p:txBody>
      </p:sp>
      <p:sp>
        <p:nvSpPr>
          <p:cNvPr id="9" name="Freeform 6"/>
          <p:cNvSpPr>
            <a:spLocks noGrp="1"/>
          </p:cNvSpPr>
          <p:nvPr>
            <p:ph type="pic" sz="quarter" idx="11"/>
          </p:nvPr>
        </p:nvSpPr>
        <p:spPr bwMode="auto">
          <a:xfrm>
            <a:off x="2439591" y="1488059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r>
              <a:rPr lang="ru-RU" dirty="0"/>
              <a:t>Вставка рисунка</a:t>
            </a:r>
          </a:p>
        </p:txBody>
      </p:sp>
      <p:sp>
        <p:nvSpPr>
          <p:cNvPr id="10" name="Freeform 6"/>
          <p:cNvSpPr>
            <a:spLocks noGrp="1"/>
          </p:cNvSpPr>
          <p:nvPr>
            <p:ph type="pic" sz="quarter" idx="12"/>
          </p:nvPr>
        </p:nvSpPr>
        <p:spPr bwMode="auto">
          <a:xfrm>
            <a:off x="3775081" y="1488059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r>
              <a:rPr lang="ru-RU" dirty="0"/>
              <a:t>Вставка рисунка</a:t>
            </a:r>
          </a:p>
        </p:txBody>
      </p:sp>
      <p:sp>
        <p:nvSpPr>
          <p:cNvPr id="11" name="Freeform 6"/>
          <p:cNvSpPr>
            <a:spLocks noGrp="1"/>
          </p:cNvSpPr>
          <p:nvPr>
            <p:ph type="pic" sz="quarter" idx="13"/>
          </p:nvPr>
        </p:nvSpPr>
        <p:spPr bwMode="auto">
          <a:xfrm>
            <a:off x="5111756" y="1488059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r>
              <a:rPr lang="ru-RU" dirty="0"/>
              <a:t>Вставка рисунка</a:t>
            </a:r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5"/>
          </p:nvPr>
        </p:nvSpPr>
        <p:spPr>
          <a:xfrm>
            <a:off x="6445250" y="1493210"/>
            <a:ext cx="1593850" cy="1593604"/>
          </a:xfrm>
          <a:custGeom>
            <a:avLst/>
            <a:gdLst>
              <a:gd name="connsiteX0" fmla="*/ 1593452 w 3187699"/>
              <a:gd name="connsiteY0" fmla="*/ 932095 h 3187700"/>
              <a:gd name="connsiteX1" fmla="*/ 1559262 w 3187699"/>
              <a:gd name="connsiteY1" fmla="*/ 932889 h 3187700"/>
              <a:gd name="connsiteX2" fmla="*/ 1525866 w 3187699"/>
              <a:gd name="connsiteY2" fmla="*/ 935270 h 3187700"/>
              <a:gd name="connsiteX3" fmla="*/ 1493265 w 3187699"/>
              <a:gd name="connsiteY3" fmla="*/ 940034 h 3187700"/>
              <a:gd name="connsiteX4" fmla="*/ 1459870 w 3187699"/>
              <a:gd name="connsiteY4" fmla="*/ 945592 h 3187700"/>
              <a:gd name="connsiteX5" fmla="*/ 1428064 w 3187699"/>
              <a:gd name="connsiteY5" fmla="*/ 951943 h 3187700"/>
              <a:gd name="connsiteX6" fmla="*/ 1397054 w 3187699"/>
              <a:gd name="connsiteY6" fmla="*/ 961471 h 3187700"/>
              <a:gd name="connsiteX7" fmla="*/ 1366043 w 3187699"/>
              <a:gd name="connsiteY7" fmla="*/ 971792 h 3187700"/>
              <a:gd name="connsiteX8" fmla="*/ 1335828 w 3187699"/>
              <a:gd name="connsiteY8" fmla="*/ 982907 h 3187700"/>
              <a:gd name="connsiteX9" fmla="*/ 1306408 w 3187699"/>
              <a:gd name="connsiteY9" fmla="*/ 997198 h 3187700"/>
              <a:gd name="connsiteX10" fmla="*/ 1277783 w 3187699"/>
              <a:gd name="connsiteY10" fmla="*/ 1011489 h 3187700"/>
              <a:gd name="connsiteX11" fmla="*/ 1249954 w 3187699"/>
              <a:gd name="connsiteY11" fmla="*/ 1028162 h 3187700"/>
              <a:gd name="connsiteX12" fmla="*/ 1222919 w 3187699"/>
              <a:gd name="connsiteY12" fmla="*/ 1044835 h 3187700"/>
              <a:gd name="connsiteX13" fmla="*/ 1197475 w 3187699"/>
              <a:gd name="connsiteY13" fmla="*/ 1063096 h 3187700"/>
              <a:gd name="connsiteX14" fmla="*/ 1172825 w 3187699"/>
              <a:gd name="connsiteY14" fmla="*/ 1082945 h 3187700"/>
              <a:gd name="connsiteX15" fmla="*/ 1148176 w 3187699"/>
              <a:gd name="connsiteY15" fmla="*/ 1103587 h 3187700"/>
              <a:gd name="connsiteX16" fmla="*/ 1125117 w 3187699"/>
              <a:gd name="connsiteY16" fmla="*/ 1125024 h 3187700"/>
              <a:gd name="connsiteX17" fmla="*/ 1103649 w 3187699"/>
              <a:gd name="connsiteY17" fmla="*/ 1148842 h 3187700"/>
              <a:gd name="connsiteX18" fmla="*/ 1082180 w 3187699"/>
              <a:gd name="connsiteY18" fmla="*/ 1173455 h 3187700"/>
              <a:gd name="connsiteX19" fmla="*/ 1062302 w 3187699"/>
              <a:gd name="connsiteY19" fmla="*/ 1197273 h 3187700"/>
              <a:gd name="connsiteX20" fmla="*/ 1044013 w 3187699"/>
              <a:gd name="connsiteY20" fmla="*/ 1223473 h 3187700"/>
              <a:gd name="connsiteX21" fmla="*/ 1027316 w 3187699"/>
              <a:gd name="connsiteY21" fmla="*/ 1251262 h 3187700"/>
              <a:gd name="connsiteX22" fmla="*/ 1010618 w 3187699"/>
              <a:gd name="connsiteY22" fmla="*/ 1278256 h 3187700"/>
              <a:gd name="connsiteX23" fmla="*/ 996305 w 3187699"/>
              <a:gd name="connsiteY23" fmla="*/ 1306838 h 3187700"/>
              <a:gd name="connsiteX24" fmla="*/ 983583 w 3187699"/>
              <a:gd name="connsiteY24" fmla="*/ 1336214 h 3187700"/>
              <a:gd name="connsiteX25" fmla="*/ 970861 w 3187699"/>
              <a:gd name="connsiteY25" fmla="*/ 1366384 h 3187700"/>
              <a:gd name="connsiteX26" fmla="*/ 960524 w 3187699"/>
              <a:gd name="connsiteY26" fmla="*/ 1396554 h 3187700"/>
              <a:gd name="connsiteX27" fmla="*/ 951778 w 3187699"/>
              <a:gd name="connsiteY27" fmla="*/ 1428312 h 3187700"/>
              <a:gd name="connsiteX28" fmla="*/ 944621 w 3187699"/>
              <a:gd name="connsiteY28" fmla="*/ 1460864 h 3187700"/>
              <a:gd name="connsiteX29" fmla="*/ 939056 w 3187699"/>
              <a:gd name="connsiteY29" fmla="*/ 1492622 h 3187700"/>
              <a:gd name="connsiteX30" fmla="*/ 934285 w 3187699"/>
              <a:gd name="connsiteY30" fmla="*/ 1525968 h 3187700"/>
              <a:gd name="connsiteX31" fmla="*/ 931899 w 3187699"/>
              <a:gd name="connsiteY31" fmla="*/ 1560107 h 3187700"/>
              <a:gd name="connsiteX32" fmla="*/ 931104 w 3187699"/>
              <a:gd name="connsiteY32" fmla="*/ 1594247 h 3187700"/>
              <a:gd name="connsiteX33" fmla="*/ 931899 w 3187699"/>
              <a:gd name="connsiteY33" fmla="*/ 1627593 h 3187700"/>
              <a:gd name="connsiteX34" fmla="*/ 934285 w 3187699"/>
              <a:gd name="connsiteY34" fmla="*/ 1661733 h 3187700"/>
              <a:gd name="connsiteX35" fmla="*/ 939056 w 3187699"/>
              <a:gd name="connsiteY35" fmla="*/ 1695078 h 3187700"/>
              <a:gd name="connsiteX36" fmla="*/ 944621 w 3187699"/>
              <a:gd name="connsiteY36" fmla="*/ 1727630 h 3187700"/>
              <a:gd name="connsiteX37" fmla="*/ 951778 w 3187699"/>
              <a:gd name="connsiteY37" fmla="*/ 1759388 h 3187700"/>
              <a:gd name="connsiteX38" fmla="*/ 960524 w 3187699"/>
              <a:gd name="connsiteY38" fmla="*/ 1791146 h 3187700"/>
              <a:gd name="connsiteX39" fmla="*/ 970861 w 3187699"/>
              <a:gd name="connsiteY39" fmla="*/ 1821316 h 3187700"/>
              <a:gd name="connsiteX40" fmla="*/ 983583 w 3187699"/>
              <a:gd name="connsiteY40" fmla="*/ 1852280 h 3187700"/>
              <a:gd name="connsiteX41" fmla="*/ 996305 w 3187699"/>
              <a:gd name="connsiteY41" fmla="*/ 1880862 h 3187700"/>
              <a:gd name="connsiteX42" fmla="*/ 1010618 w 3187699"/>
              <a:gd name="connsiteY42" fmla="*/ 1909444 h 3187700"/>
              <a:gd name="connsiteX43" fmla="*/ 1027316 w 3187699"/>
              <a:gd name="connsiteY43" fmla="*/ 1938027 h 3187700"/>
              <a:gd name="connsiteX44" fmla="*/ 1044013 w 3187699"/>
              <a:gd name="connsiteY44" fmla="*/ 1964227 h 3187700"/>
              <a:gd name="connsiteX45" fmla="*/ 1062302 w 3187699"/>
              <a:gd name="connsiteY45" fmla="*/ 1990427 h 3187700"/>
              <a:gd name="connsiteX46" fmla="*/ 1082180 w 3187699"/>
              <a:gd name="connsiteY46" fmla="*/ 2015833 h 3187700"/>
              <a:gd name="connsiteX47" fmla="*/ 1103649 w 3187699"/>
              <a:gd name="connsiteY47" fmla="*/ 2039652 h 3187700"/>
              <a:gd name="connsiteX48" fmla="*/ 1125117 w 3187699"/>
              <a:gd name="connsiteY48" fmla="*/ 2062676 h 3187700"/>
              <a:gd name="connsiteX49" fmla="*/ 1148176 w 3187699"/>
              <a:gd name="connsiteY49" fmla="*/ 2084113 h 3187700"/>
              <a:gd name="connsiteX50" fmla="*/ 1172825 w 3187699"/>
              <a:gd name="connsiteY50" fmla="*/ 2104755 h 3187700"/>
              <a:gd name="connsiteX51" fmla="*/ 1197475 w 3187699"/>
              <a:gd name="connsiteY51" fmla="*/ 2124604 h 3187700"/>
              <a:gd name="connsiteX52" fmla="*/ 1222919 w 3187699"/>
              <a:gd name="connsiteY52" fmla="*/ 2142865 h 3187700"/>
              <a:gd name="connsiteX53" fmla="*/ 1249954 w 3187699"/>
              <a:gd name="connsiteY53" fmla="*/ 2160332 h 3187700"/>
              <a:gd name="connsiteX54" fmla="*/ 1277783 w 3187699"/>
              <a:gd name="connsiteY54" fmla="*/ 2176211 h 3187700"/>
              <a:gd name="connsiteX55" fmla="*/ 1306408 w 3187699"/>
              <a:gd name="connsiteY55" fmla="*/ 2191296 h 3187700"/>
              <a:gd name="connsiteX56" fmla="*/ 1335828 w 3187699"/>
              <a:gd name="connsiteY56" fmla="*/ 2204793 h 3187700"/>
              <a:gd name="connsiteX57" fmla="*/ 1366043 w 3187699"/>
              <a:gd name="connsiteY57" fmla="*/ 2215908 h 3187700"/>
              <a:gd name="connsiteX58" fmla="*/ 1397054 w 3187699"/>
              <a:gd name="connsiteY58" fmla="*/ 2226229 h 3187700"/>
              <a:gd name="connsiteX59" fmla="*/ 1428064 w 3187699"/>
              <a:gd name="connsiteY59" fmla="*/ 2235757 h 3187700"/>
              <a:gd name="connsiteX60" fmla="*/ 1459870 w 3187699"/>
              <a:gd name="connsiteY60" fmla="*/ 2242108 h 3187700"/>
              <a:gd name="connsiteX61" fmla="*/ 1493265 w 3187699"/>
              <a:gd name="connsiteY61" fmla="*/ 2248460 h 3187700"/>
              <a:gd name="connsiteX62" fmla="*/ 1525866 w 3187699"/>
              <a:gd name="connsiteY62" fmla="*/ 2252430 h 3187700"/>
              <a:gd name="connsiteX63" fmla="*/ 1559262 w 3187699"/>
              <a:gd name="connsiteY63" fmla="*/ 2254812 h 3187700"/>
              <a:gd name="connsiteX64" fmla="*/ 1593452 w 3187699"/>
              <a:gd name="connsiteY64" fmla="*/ 2256399 h 3187700"/>
              <a:gd name="connsiteX65" fmla="*/ 1628438 w 3187699"/>
              <a:gd name="connsiteY65" fmla="*/ 2254812 h 3187700"/>
              <a:gd name="connsiteX66" fmla="*/ 1661039 w 3187699"/>
              <a:gd name="connsiteY66" fmla="*/ 2252430 h 3187700"/>
              <a:gd name="connsiteX67" fmla="*/ 1694435 w 3187699"/>
              <a:gd name="connsiteY67" fmla="*/ 2248460 h 3187700"/>
              <a:gd name="connsiteX68" fmla="*/ 1726240 w 3187699"/>
              <a:gd name="connsiteY68" fmla="*/ 2242108 h 3187700"/>
              <a:gd name="connsiteX69" fmla="*/ 1758841 w 3187699"/>
              <a:gd name="connsiteY69" fmla="*/ 2235757 h 3187700"/>
              <a:gd name="connsiteX70" fmla="*/ 1790646 w 3187699"/>
              <a:gd name="connsiteY70" fmla="*/ 2226229 h 3187700"/>
              <a:gd name="connsiteX71" fmla="*/ 1821657 w 3187699"/>
              <a:gd name="connsiteY71" fmla="*/ 2215908 h 3187700"/>
              <a:gd name="connsiteX72" fmla="*/ 1851077 w 3187699"/>
              <a:gd name="connsiteY72" fmla="*/ 2204793 h 3187700"/>
              <a:gd name="connsiteX73" fmla="*/ 1881292 w 3187699"/>
              <a:gd name="connsiteY73" fmla="*/ 2191296 h 3187700"/>
              <a:gd name="connsiteX74" fmla="*/ 1909917 w 3187699"/>
              <a:gd name="connsiteY74" fmla="*/ 2176211 h 3187700"/>
              <a:gd name="connsiteX75" fmla="*/ 1936951 w 3187699"/>
              <a:gd name="connsiteY75" fmla="*/ 2160332 h 3187700"/>
              <a:gd name="connsiteX76" fmla="*/ 1963986 w 3187699"/>
              <a:gd name="connsiteY76" fmla="*/ 2142865 h 3187700"/>
              <a:gd name="connsiteX77" fmla="*/ 1990225 w 3187699"/>
              <a:gd name="connsiteY77" fmla="*/ 2124604 h 3187700"/>
              <a:gd name="connsiteX78" fmla="*/ 2014875 w 3187699"/>
              <a:gd name="connsiteY78" fmla="*/ 2104755 h 3187700"/>
              <a:gd name="connsiteX79" fmla="*/ 2039524 w 3187699"/>
              <a:gd name="connsiteY79" fmla="*/ 2084113 h 3187700"/>
              <a:gd name="connsiteX80" fmla="*/ 2061787 w 3187699"/>
              <a:gd name="connsiteY80" fmla="*/ 2062676 h 3187700"/>
              <a:gd name="connsiteX81" fmla="*/ 2084051 w 3187699"/>
              <a:gd name="connsiteY81" fmla="*/ 2039652 h 3187700"/>
              <a:gd name="connsiteX82" fmla="*/ 2104725 w 3187699"/>
              <a:gd name="connsiteY82" fmla="*/ 2015833 h 3187700"/>
              <a:gd name="connsiteX83" fmla="*/ 2125399 w 3187699"/>
              <a:gd name="connsiteY83" fmla="*/ 1990427 h 3187700"/>
              <a:gd name="connsiteX84" fmla="*/ 2143687 w 3187699"/>
              <a:gd name="connsiteY84" fmla="*/ 1964227 h 3187700"/>
              <a:gd name="connsiteX85" fmla="*/ 2160384 w 3187699"/>
              <a:gd name="connsiteY85" fmla="*/ 1938027 h 3187700"/>
              <a:gd name="connsiteX86" fmla="*/ 2176287 w 3187699"/>
              <a:gd name="connsiteY86" fmla="*/ 1909444 h 3187700"/>
              <a:gd name="connsiteX87" fmla="*/ 2190599 w 3187699"/>
              <a:gd name="connsiteY87" fmla="*/ 1880862 h 3187700"/>
              <a:gd name="connsiteX88" fmla="*/ 2204117 w 3187699"/>
              <a:gd name="connsiteY88" fmla="*/ 1852280 h 3187700"/>
              <a:gd name="connsiteX89" fmla="*/ 2215249 w 3187699"/>
              <a:gd name="connsiteY89" fmla="*/ 1821316 h 3187700"/>
              <a:gd name="connsiteX90" fmla="*/ 2225585 w 3187699"/>
              <a:gd name="connsiteY90" fmla="*/ 1791146 h 3187700"/>
              <a:gd name="connsiteX91" fmla="*/ 2235127 w 3187699"/>
              <a:gd name="connsiteY91" fmla="*/ 1759388 h 3187700"/>
              <a:gd name="connsiteX92" fmla="*/ 2243079 w 3187699"/>
              <a:gd name="connsiteY92" fmla="*/ 1727630 h 3187700"/>
              <a:gd name="connsiteX93" fmla="*/ 2248645 w 3187699"/>
              <a:gd name="connsiteY93" fmla="*/ 1695078 h 3187700"/>
              <a:gd name="connsiteX94" fmla="*/ 2251825 w 3187699"/>
              <a:gd name="connsiteY94" fmla="*/ 1661733 h 3187700"/>
              <a:gd name="connsiteX95" fmla="*/ 2255801 w 3187699"/>
              <a:gd name="connsiteY95" fmla="*/ 1627593 h 3187700"/>
              <a:gd name="connsiteX96" fmla="*/ 2255801 w 3187699"/>
              <a:gd name="connsiteY96" fmla="*/ 1594247 h 3187700"/>
              <a:gd name="connsiteX97" fmla="*/ 2255801 w 3187699"/>
              <a:gd name="connsiteY97" fmla="*/ 1560107 h 3187700"/>
              <a:gd name="connsiteX98" fmla="*/ 2251825 w 3187699"/>
              <a:gd name="connsiteY98" fmla="*/ 1525968 h 3187700"/>
              <a:gd name="connsiteX99" fmla="*/ 2248645 w 3187699"/>
              <a:gd name="connsiteY99" fmla="*/ 1492622 h 3187700"/>
              <a:gd name="connsiteX100" fmla="*/ 2243079 w 3187699"/>
              <a:gd name="connsiteY100" fmla="*/ 1460864 h 3187700"/>
              <a:gd name="connsiteX101" fmla="*/ 2235127 w 3187699"/>
              <a:gd name="connsiteY101" fmla="*/ 1428312 h 3187700"/>
              <a:gd name="connsiteX102" fmla="*/ 2225585 w 3187699"/>
              <a:gd name="connsiteY102" fmla="*/ 1396554 h 3187700"/>
              <a:gd name="connsiteX103" fmla="*/ 2215249 w 3187699"/>
              <a:gd name="connsiteY103" fmla="*/ 1366384 h 3187700"/>
              <a:gd name="connsiteX104" fmla="*/ 2204117 w 3187699"/>
              <a:gd name="connsiteY104" fmla="*/ 1336214 h 3187700"/>
              <a:gd name="connsiteX105" fmla="*/ 2190599 w 3187699"/>
              <a:gd name="connsiteY105" fmla="*/ 1306838 h 3187700"/>
              <a:gd name="connsiteX106" fmla="*/ 2176287 w 3187699"/>
              <a:gd name="connsiteY106" fmla="*/ 1278256 h 3187700"/>
              <a:gd name="connsiteX107" fmla="*/ 2160384 w 3187699"/>
              <a:gd name="connsiteY107" fmla="*/ 1251262 h 3187700"/>
              <a:gd name="connsiteX108" fmla="*/ 2143687 w 3187699"/>
              <a:gd name="connsiteY108" fmla="*/ 1223473 h 3187700"/>
              <a:gd name="connsiteX109" fmla="*/ 2125399 w 3187699"/>
              <a:gd name="connsiteY109" fmla="*/ 1197273 h 3187700"/>
              <a:gd name="connsiteX110" fmla="*/ 2104725 w 3187699"/>
              <a:gd name="connsiteY110" fmla="*/ 1173455 h 3187700"/>
              <a:gd name="connsiteX111" fmla="*/ 2084051 w 3187699"/>
              <a:gd name="connsiteY111" fmla="*/ 1148842 h 3187700"/>
              <a:gd name="connsiteX112" fmla="*/ 2061787 w 3187699"/>
              <a:gd name="connsiteY112" fmla="*/ 1125024 h 3187700"/>
              <a:gd name="connsiteX113" fmla="*/ 2039524 w 3187699"/>
              <a:gd name="connsiteY113" fmla="*/ 1103587 h 3187700"/>
              <a:gd name="connsiteX114" fmla="*/ 2014875 w 3187699"/>
              <a:gd name="connsiteY114" fmla="*/ 1082945 h 3187700"/>
              <a:gd name="connsiteX115" fmla="*/ 1990225 w 3187699"/>
              <a:gd name="connsiteY115" fmla="*/ 1063096 h 3187700"/>
              <a:gd name="connsiteX116" fmla="*/ 1963986 w 3187699"/>
              <a:gd name="connsiteY116" fmla="*/ 1044835 h 3187700"/>
              <a:gd name="connsiteX117" fmla="*/ 1936951 w 3187699"/>
              <a:gd name="connsiteY117" fmla="*/ 1028162 h 3187700"/>
              <a:gd name="connsiteX118" fmla="*/ 1909917 w 3187699"/>
              <a:gd name="connsiteY118" fmla="*/ 1011489 h 3187700"/>
              <a:gd name="connsiteX119" fmla="*/ 1881292 w 3187699"/>
              <a:gd name="connsiteY119" fmla="*/ 997198 h 3187700"/>
              <a:gd name="connsiteX120" fmla="*/ 1851077 w 3187699"/>
              <a:gd name="connsiteY120" fmla="*/ 982907 h 3187700"/>
              <a:gd name="connsiteX121" fmla="*/ 1821657 w 3187699"/>
              <a:gd name="connsiteY121" fmla="*/ 971792 h 3187700"/>
              <a:gd name="connsiteX122" fmla="*/ 1790646 w 3187699"/>
              <a:gd name="connsiteY122" fmla="*/ 961471 h 3187700"/>
              <a:gd name="connsiteX123" fmla="*/ 1758841 w 3187699"/>
              <a:gd name="connsiteY123" fmla="*/ 951943 h 3187700"/>
              <a:gd name="connsiteX124" fmla="*/ 1726240 w 3187699"/>
              <a:gd name="connsiteY124" fmla="*/ 945592 h 3187700"/>
              <a:gd name="connsiteX125" fmla="*/ 1694435 w 3187699"/>
              <a:gd name="connsiteY125" fmla="*/ 940034 h 3187700"/>
              <a:gd name="connsiteX126" fmla="*/ 1661039 w 3187699"/>
              <a:gd name="connsiteY126" fmla="*/ 935270 h 3187700"/>
              <a:gd name="connsiteX127" fmla="*/ 1628438 w 3187699"/>
              <a:gd name="connsiteY127" fmla="*/ 932889 h 3187700"/>
              <a:gd name="connsiteX128" fmla="*/ 1593452 w 3187699"/>
              <a:gd name="connsiteY128" fmla="*/ 0 h 3187700"/>
              <a:gd name="connsiteX129" fmla="*/ 1675351 w 3187699"/>
              <a:gd name="connsiteY129" fmla="*/ 2382 h 3187700"/>
              <a:gd name="connsiteX130" fmla="*/ 1756455 w 3187699"/>
              <a:gd name="connsiteY130" fmla="*/ 7940 h 3187700"/>
              <a:gd name="connsiteX131" fmla="*/ 1836764 w 3187699"/>
              <a:gd name="connsiteY131" fmla="*/ 18261 h 3187700"/>
              <a:gd name="connsiteX132" fmla="*/ 1914687 w 3187699"/>
              <a:gd name="connsiteY132" fmla="*/ 33346 h 3187700"/>
              <a:gd name="connsiteX133" fmla="*/ 1992611 w 3187699"/>
              <a:gd name="connsiteY133" fmla="*/ 50019 h 3187700"/>
              <a:gd name="connsiteX134" fmla="*/ 2068149 w 3187699"/>
              <a:gd name="connsiteY134" fmla="*/ 72249 h 3187700"/>
              <a:gd name="connsiteX135" fmla="*/ 2142096 w 3187699"/>
              <a:gd name="connsiteY135" fmla="*/ 96862 h 3187700"/>
              <a:gd name="connsiteX136" fmla="*/ 2214453 w 3187699"/>
              <a:gd name="connsiteY136" fmla="*/ 125444 h 3187700"/>
              <a:gd name="connsiteX137" fmla="*/ 2284425 w 3187699"/>
              <a:gd name="connsiteY137" fmla="*/ 157996 h 3187700"/>
              <a:gd name="connsiteX138" fmla="*/ 2352807 w 3187699"/>
              <a:gd name="connsiteY138" fmla="*/ 192135 h 3187700"/>
              <a:gd name="connsiteX139" fmla="*/ 2420394 w 3187699"/>
              <a:gd name="connsiteY139" fmla="*/ 231039 h 3187700"/>
              <a:gd name="connsiteX140" fmla="*/ 2484800 w 3187699"/>
              <a:gd name="connsiteY140" fmla="*/ 272324 h 3187700"/>
              <a:gd name="connsiteX141" fmla="*/ 2547615 w 3187699"/>
              <a:gd name="connsiteY141" fmla="*/ 316785 h 3187700"/>
              <a:gd name="connsiteX142" fmla="*/ 2607251 w 3187699"/>
              <a:gd name="connsiteY142" fmla="*/ 363628 h 3187700"/>
              <a:gd name="connsiteX143" fmla="*/ 2665296 w 3187699"/>
              <a:gd name="connsiteY143" fmla="*/ 414441 h 3187700"/>
              <a:gd name="connsiteX144" fmla="*/ 2720160 w 3187699"/>
              <a:gd name="connsiteY144" fmla="*/ 466841 h 3187700"/>
              <a:gd name="connsiteX145" fmla="*/ 2773434 w 3187699"/>
              <a:gd name="connsiteY145" fmla="*/ 521624 h 3187700"/>
              <a:gd name="connsiteX146" fmla="*/ 2823528 w 3187699"/>
              <a:gd name="connsiteY146" fmla="*/ 580376 h 3187700"/>
              <a:gd name="connsiteX147" fmla="*/ 2871236 w 3187699"/>
              <a:gd name="connsiteY147" fmla="*/ 640716 h 3187700"/>
              <a:gd name="connsiteX148" fmla="*/ 2914968 w 3187699"/>
              <a:gd name="connsiteY148" fmla="*/ 702644 h 3187700"/>
              <a:gd name="connsiteX149" fmla="*/ 2957111 w 3187699"/>
              <a:gd name="connsiteY149" fmla="*/ 767748 h 3187700"/>
              <a:gd name="connsiteX150" fmla="*/ 2995277 w 3187699"/>
              <a:gd name="connsiteY150" fmla="*/ 834439 h 3187700"/>
              <a:gd name="connsiteX151" fmla="*/ 3031058 w 3187699"/>
              <a:gd name="connsiteY151" fmla="*/ 902719 h 3187700"/>
              <a:gd name="connsiteX152" fmla="*/ 3062863 w 3187699"/>
              <a:gd name="connsiteY152" fmla="*/ 974174 h 3187700"/>
              <a:gd name="connsiteX153" fmla="*/ 3091489 w 3187699"/>
              <a:gd name="connsiteY153" fmla="*/ 1046423 h 3187700"/>
              <a:gd name="connsiteX154" fmla="*/ 3116933 w 3187699"/>
              <a:gd name="connsiteY154" fmla="*/ 1120260 h 3187700"/>
              <a:gd name="connsiteX155" fmla="*/ 3137607 w 3187699"/>
              <a:gd name="connsiteY155" fmla="*/ 1196479 h 3187700"/>
              <a:gd name="connsiteX156" fmla="*/ 3155895 w 3187699"/>
              <a:gd name="connsiteY156" fmla="*/ 1272698 h 3187700"/>
              <a:gd name="connsiteX157" fmla="*/ 3169411 w 3187699"/>
              <a:gd name="connsiteY157" fmla="*/ 1352093 h 3187700"/>
              <a:gd name="connsiteX158" fmla="*/ 3179749 w 3187699"/>
              <a:gd name="connsiteY158" fmla="*/ 1430694 h 3187700"/>
              <a:gd name="connsiteX159" fmla="*/ 3185315 w 3187699"/>
              <a:gd name="connsiteY159" fmla="*/ 1512470 h 3187700"/>
              <a:gd name="connsiteX160" fmla="*/ 3187699 w 3187699"/>
              <a:gd name="connsiteY160" fmla="*/ 1594247 h 3187700"/>
              <a:gd name="connsiteX161" fmla="*/ 3185315 w 3187699"/>
              <a:gd name="connsiteY161" fmla="*/ 1676024 h 3187700"/>
              <a:gd name="connsiteX162" fmla="*/ 3179749 w 3187699"/>
              <a:gd name="connsiteY162" fmla="*/ 1757006 h 3187700"/>
              <a:gd name="connsiteX163" fmla="*/ 3169411 w 3187699"/>
              <a:gd name="connsiteY163" fmla="*/ 1837195 h 3187700"/>
              <a:gd name="connsiteX164" fmla="*/ 3155895 w 3187699"/>
              <a:gd name="connsiteY164" fmla="*/ 1915002 h 3187700"/>
              <a:gd name="connsiteX165" fmla="*/ 3137607 w 3187699"/>
              <a:gd name="connsiteY165" fmla="*/ 1992015 h 3187700"/>
              <a:gd name="connsiteX166" fmla="*/ 3116933 w 3187699"/>
              <a:gd name="connsiteY166" fmla="*/ 2068234 h 3187700"/>
              <a:gd name="connsiteX167" fmla="*/ 3091489 w 3187699"/>
              <a:gd name="connsiteY167" fmla="*/ 2142071 h 3187700"/>
              <a:gd name="connsiteX168" fmla="*/ 3062863 w 3187699"/>
              <a:gd name="connsiteY168" fmla="*/ 2213526 h 3187700"/>
              <a:gd name="connsiteX169" fmla="*/ 3031058 w 3187699"/>
              <a:gd name="connsiteY169" fmla="*/ 2284982 h 3187700"/>
              <a:gd name="connsiteX170" fmla="*/ 2995277 w 3187699"/>
              <a:gd name="connsiteY170" fmla="*/ 2353261 h 3187700"/>
              <a:gd name="connsiteX171" fmla="*/ 2957111 w 3187699"/>
              <a:gd name="connsiteY171" fmla="*/ 2419953 h 3187700"/>
              <a:gd name="connsiteX172" fmla="*/ 2914968 w 3187699"/>
              <a:gd name="connsiteY172" fmla="*/ 2485056 h 3187700"/>
              <a:gd name="connsiteX173" fmla="*/ 2871236 w 3187699"/>
              <a:gd name="connsiteY173" fmla="*/ 2547778 h 3187700"/>
              <a:gd name="connsiteX174" fmla="*/ 2823528 w 3187699"/>
              <a:gd name="connsiteY174" fmla="*/ 2607324 h 3187700"/>
              <a:gd name="connsiteX175" fmla="*/ 2773434 w 3187699"/>
              <a:gd name="connsiteY175" fmla="*/ 2666076 h 3187700"/>
              <a:gd name="connsiteX176" fmla="*/ 2720160 w 3187699"/>
              <a:gd name="connsiteY176" fmla="*/ 2720859 h 3187700"/>
              <a:gd name="connsiteX177" fmla="*/ 2665296 w 3187699"/>
              <a:gd name="connsiteY177" fmla="*/ 2773259 h 3187700"/>
              <a:gd name="connsiteX178" fmla="*/ 2607251 w 3187699"/>
              <a:gd name="connsiteY178" fmla="*/ 2824072 h 3187700"/>
              <a:gd name="connsiteX179" fmla="*/ 2547615 w 3187699"/>
              <a:gd name="connsiteY179" fmla="*/ 2870915 h 3187700"/>
              <a:gd name="connsiteX180" fmla="*/ 2484800 w 3187699"/>
              <a:gd name="connsiteY180" fmla="*/ 2915376 h 3187700"/>
              <a:gd name="connsiteX181" fmla="*/ 2420394 w 3187699"/>
              <a:gd name="connsiteY181" fmla="*/ 2956661 h 3187700"/>
              <a:gd name="connsiteX182" fmla="*/ 2352807 w 3187699"/>
              <a:gd name="connsiteY182" fmla="*/ 2995565 h 3187700"/>
              <a:gd name="connsiteX183" fmla="*/ 2284425 w 3187699"/>
              <a:gd name="connsiteY183" fmla="*/ 3031292 h 3187700"/>
              <a:gd name="connsiteX184" fmla="*/ 2214453 w 3187699"/>
              <a:gd name="connsiteY184" fmla="*/ 3062256 h 3187700"/>
              <a:gd name="connsiteX185" fmla="*/ 2142096 w 3187699"/>
              <a:gd name="connsiteY185" fmla="*/ 3090839 h 3187700"/>
              <a:gd name="connsiteX186" fmla="*/ 2068149 w 3187699"/>
              <a:gd name="connsiteY186" fmla="*/ 3116245 h 3187700"/>
              <a:gd name="connsiteX187" fmla="*/ 1992611 w 3187699"/>
              <a:gd name="connsiteY187" fmla="*/ 3137681 h 3187700"/>
              <a:gd name="connsiteX188" fmla="*/ 1914687 w 3187699"/>
              <a:gd name="connsiteY188" fmla="*/ 3155942 h 3187700"/>
              <a:gd name="connsiteX189" fmla="*/ 1836764 w 3187699"/>
              <a:gd name="connsiteY189" fmla="*/ 3169439 h 3187700"/>
              <a:gd name="connsiteX190" fmla="*/ 1756455 w 3187699"/>
              <a:gd name="connsiteY190" fmla="*/ 3179761 h 3187700"/>
              <a:gd name="connsiteX191" fmla="*/ 1675351 w 3187699"/>
              <a:gd name="connsiteY191" fmla="*/ 3185318 h 3187700"/>
              <a:gd name="connsiteX192" fmla="*/ 1593452 w 3187699"/>
              <a:gd name="connsiteY192" fmla="*/ 3187700 h 3187700"/>
              <a:gd name="connsiteX193" fmla="*/ 1511553 w 3187699"/>
              <a:gd name="connsiteY193" fmla="*/ 3185318 h 3187700"/>
              <a:gd name="connsiteX194" fmla="*/ 1431245 w 3187699"/>
              <a:gd name="connsiteY194" fmla="*/ 3179761 h 3187700"/>
              <a:gd name="connsiteX195" fmla="*/ 1350936 w 3187699"/>
              <a:gd name="connsiteY195" fmla="*/ 3169439 h 3187700"/>
              <a:gd name="connsiteX196" fmla="*/ 1272217 w 3187699"/>
              <a:gd name="connsiteY196" fmla="*/ 3155942 h 3187700"/>
              <a:gd name="connsiteX197" fmla="*/ 1195089 w 3187699"/>
              <a:gd name="connsiteY197" fmla="*/ 3137681 h 3187700"/>
              <a:gd name="connsiteX198" fmla="*/ 1119551 w 3187699"/>
              <a:gd name="connsiteY198" fmla="*/ 3116245 h 3187700"/>
              <a:gd name="connsiteX199" fmla="*/ 1045604 w 3187699"/>
              <a:gd name="connsiteY199" fmla="*/ 3090839 h 3187700"/>
              <a:gd name="connsiteX200" fmla="*/ 973246 w 3187699"/>
              <a:gd name="connsiteY200" fmla="*/ 3062256 h 3187700"/>
              <a:gd name="connsiteX201" fmla="*/ 902479 w 3187699"/>
              <a:gd name="connsiteY201" fmla="*/ 3031292 h 3187700"/>
              <a:gd name="connsiteX202" fmla="*/ 833303 w 3187699"/>
              <a:gd name="connsiteY202" fmla="*/ 2995565 h 3187700"/>
              <a:gd name="connsiteX203" fmla="*/ 767306 w 3187699"/>
              <a:gd name="connsiteY203" fmla="*/ 2956661 h 3187700"/>
              <a:gd name="connsiteX204" fmla="*/ 702105 w 3187699"/>
              <a:gd name="connsiteY204" fmla="*/ 2915376 h 3187700"/>
              <a:gd name="connsiteX205" fmla="*/ 640084 w 3187699"/>
              <a:gd name="connsiteY205" fmla="*/ 2870915 h 3187700"/>
              <a:gd name="connsiteX206" fmla="*/ 579654 w 3187699"/>
              <a:gd name="connsiteY206" fmla="*/ 2824072 h 3187700"/>
              <a:gd name="connsiteX207" fmla="*/ 522404 w 3187699"/>
              <a:gd name="connsiteY207" fmla="*/ 2773259 h 3187700"/>
              <a:gd name="connsiteX208" fmla="*/ 465950 w 3187699"/>
              <a:gd name="connsiteY208" fmla="*/ 2720859 h 3187700"/>
              <a:gd name="connsiteX209" fmla="*/ 413471 w 3187699"/>
              <a:gd name="connsiteY209" fmla="*/ 2666076 h 3187700"/>
              <a:gd name="connsiteX210" fmla="*/ 362582 w 3187699"/>
              <a:gd name="connsiteY210" fmla="*/ 2607324 h 3187700"/>
              <a:gd name="connsiteX211" fmla="*/ 315669 w 3187699"/>
              <a:gd name="connsiteY211" fmla="*/ 2547778 h 3187700"/>
              <a:gd name="connsiteX212" fmla="*/ 271141 w 3187699"/>
              <a:gd name="connsiteY212" fmla="*/ 2485056 h 3187700"/>
              <a:gd name="connsiteX213" fmla="*/ 229794 w 3187699"/>
              <a:gd name="connsiteY213" fmla="*/ 2419953 h 3187700"/>
              <a:gd name="connsiteX214" fmla="*/ 192423 w 3187699"/>
              <a:gd name="connsiteY214" fmla="*/ 2353261 h 3187700"/>
              <a:gd name="connsiteX215" fmla="*/ 156642 w 3187699"/>
              <a:gd name="connsiteY215" fmla="*/ 2284982 h 3187700"/>
              <a:gd name="connsiteX216" fmla="*/ 124836 w 3187699"/>
              <a:gd name="connsiteY216" fmla="*/ 2213526 h 3187700"/>
              <a:gd name="connsiteX217" fmla="*/ 96211 w 3187699"/>
              <a:gd name="connsiteY217" fmla="*/ 2142071 h 3187700"/>
              <a:gd name="connsiteX218" fmla="*/ 70767 w 3187699"/>
              <a:gd name="connsiteY218" fmla="*/ 2068234 h 3187700"/>
              <a:gd name="connsiteX219" fmla="*/ 49298 w 3187699"/>
              <a:gd name="connsiteY219" fmla="*/ 1992015 h 3187700"/>
              <a:gd name="connsiteX220" fmla="*/ 31805 w 3187699"/>
              <a:gd name="connsiteY220" fmla="*/ 1915002 h 3187700"/>
              <a:gd name="connsiteX221" fmla="*/ 18288 w 3187699"/>
              <a:gd name="connsiteY221" fmla="*/ 1837195 h 3187700"/>
              <a:gd name="connsiteX222" fmla="*/ 7951 w 3187699"/>
              <a:gd name="connsiteY222" fmla="*/ 1757006 h 3187700"/>
              <a:gd name="connsiteX223" fmla="*/ 795 w 3187699"/>
              <a:gd name="connsiteY223" fmla="*/ 1676024 h 3187700"/>
              <a:gd name="connsiteX224" fmla="*/ 0 w 3187699"/>
              <a:gd name="connsiteY224" fmla="*/ 1594247 h 3187700"/>
              <a:gd name="connsiteX225" fmla="*/ 795 w 3187699"/>
              <a:gd name="connsiteY225" fmla="*/ 1512470 h 3187700"/>
              <a:gd name="connsiteX226" fmla="*/ 7951 w 3187699"/>
              <a:gd name="connsiteY226" fmla="*/ 1430694 h 3187700"/>
              <a:gd name="connsiteX227" fmla="*/ 18288 w 3187699"/>
              <a:gd name="connsiteY227" fmla="*/ 1352093 h 3187700"/>
              <a:gd name="connsiteX228" fmla="*/ 31805 w 3187699"/>
              <a:gd name="connsiteY228" fmla="*/ 1272698 h 3187700"/>
              <a:gd name="connsiteX229" fmla="*/ 49298 w 3187699"/>
              <a:gd name="connsiteY229" fmla="*/ 1196479 h 3187700"/>
              <a:gd name="connsiteX230" fmla="*/ 70767 w 3187699"/>
              <a:gd name="connsiteY230" fmla="*/ 1120260 h 3187700"/>
              <a:gd name="connsiteX231" fmla="*/ 96211 w 3187699"/>
              <a:gd name="connsiteY231" fmla="*/ 1046423 h 3187700"/>
              <a:gd name="connsiteX232" fmla="*/ 124836 w 3187699"/>
              <a:gd name="connsiteY232" fmla="*/ 974174 h 3187700"/>
              <a:gd name="connsiteX233" fmla="*/ 156642 w 3187699"/>
              <a:gd name="connsiteY233" fmla="*/ 902719 h 3187700"/>
              <a:gd name="connsiteX234" fmla="*/ 192423 w 3187699"/>
              <a:gd name="connsiteY234" fmla="*/ 834439 h 3187700"/>
              <a:gd name="connsiteX235" fmla="*/ 229794 w 3187699"/>
              <a:gd name="connsiteY235" fmla="*/ 767748 h 3187700"/>
              <a:gd name="connsiteX236" fmla="*/ 271141 w 3187699"/>
              <a:gd name="connsiteY236" fmla="*/ 702644 h 3187700"/>
              <a:gd name="connsiteX237" fmla="*/ 315669 w 3187699"/>
              <a:gd name="connsiteY237" fmla="*/ 640716 h 3187700"/>
              <a:gd name="connsiteX238" fmla="*/ 362582 w 3187699"/>
              <a:gd name="connsiteY238" fmla="*/ 580376 h 3187700"/>
              <a:gd name="connsiteX239" fmla="*/ 413471 w 3187699"/>
              <a:gd name="connsiteY239" fmla="*/ 521624 h 3187700"/>
              <a:gd name="connsiteX240" fmla="*/ 465950 w 3187699"/>
              <a:gd name="connsiteY240" fmla="*/ 466841 h 3187700"/>
              <a:gd name="connsiteX241" fmla="*/ 522404 w 3187699"/>
              <a:gd name="connsiteY241" fmla="*/ 414441 h 3187700"/>
              <a:gd name="connsiteX242" fmla="*/ 579654 w 3187699"/>
              <a:gd name="connsiteY242" fmla="*/ 363628 h 3187700"/>
              <a:gd name="connsiteX243" fmla="*/ 640084 w 3187699"/>
              <a:gd name="connsiteY243" fmla="*/ 316785 h 3187700"/>
              <a:gd name="connsiteX244" fmla="*/ 702105 w 3187699"/>
              <a:gd name="connsiteY244" fmla="*/ 272324 h 3187700"/>
              <a:gd name="connsiteX245" fmla="*/ 767306 w 3187699"/>
              <a:gd name="connsiteY245" fmla="*/ 231039 h 3187700"/>
              <a:gd name="connsiteX246" fmla="*/ 833303 w 3187699"/>
              <a:gd name="connsiteY246" fmla="*/ 192135 h 3187700"/>
              <a:gd name="connsiteX247" fmla="*/ 902479 w 3187699"/>
              <a:gd name="connsiteY247" fmla="*/ 157996 h 3187700"/>
              <a:gd name="connsiteX248" fmla="*/ 973246 w 3187699"/>
              <a:gd name="connsiteY248" fmla="*/ 125444 h 3187700"/>
              <a:gd name="connsiteX249" fmla="*/ 1045604 w 3187699"/>
              <a:gd name="connsiteY249" fmla="*/ 96862 h 3187700"/>
              <a:gd name="connsiteX250" fmla="*/ 1119551 w 3187699"/>
              <a:gd name="connsiteY250" fmla="*/ 72249 h 3187700"/>
              <a:gd name="connsiteX251" fmla="*/ 1195089 w 3187699"/>
              <a:gd name="connsiteY251" fmla="*/ 50019 h 3187700"/>
              <a:gd name="connsiteX252" fmla="*/ 1272217 w 3187699"/>
              <a:gd name="connsiteY252" fmla="*/ 33346 h 3187700"/>
              <a:gd name="connsiteX253" fmla="*/ 1350936 w 3187699"/>
              <a:gd name="connsiteY253" fmla="*/ 18261 h 3187700"/>
              <a:gd name="connsiteX254" fmla="*/ 1431245 w 3187699"/>
              <a:gd name="connsiteY254" fmla="*/ 7940 h 3187700"/>
              <a:gd name="connsiteX255" fmla="*/ 1511553 w 3187699"/>
              <a:gd name="connsiteY255" fmla="*/ 2382 h 318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3187699" h="3187700">
                <a:moveTo>
                  <a:pt x="1593452" y="932095"/>
                </a:moveTo>
                <a:lnTo>
                  <a:pt x="1559262" y="932889"/>
                </a:lnTo>
                <a:lnTo>
                  <a:pt x="1525866" y="935270"/>
                </a:lnTo>
                <a:lnTo>
                  <a:pt x="1493265" y="940034"/>
                </a:lnTo>
                <a:lnTo>
                  <a:pt x="1459870" y="945592"/>
                </a:lnTo>
                <a:lnTo>
                  <a:pt x="1428064" y="951943"/>
                </a:lnTo>
                <a:lnTo>
                  <a:pt x="1397054" y="961471"/>
                </a:lnTo>
                <a:lnTo>
                  <a:pt x="1366043" y="971792"/>
                </a:lnTo>
                <a:lnTo>
                  <a:pt x="1335828" y="982907"/>
                </a:lnTo>
                <a:lnTo>
                  <a:pt x="1306408" y="997198"/>
                </a:lnTo>
                <a:lnTo>
                  <a:pt x="1277783" y="1011489"/>
                </a:lnTo>
                <a:lnTo>
                  <a:pt x="1249954" y="1028162"/>
                </a:lnTo>
                <a:lnTo>
                  <a:pt x="1222919" y="1044835"/>
                </a:lnTo>
                <a:lnTo>
                  <a:pt x="1197475" y="1063096"/>
                </a:lnTo>
                <a:lnTo>
                  <a:pt x="1172825" y="1082945"/>
                </a:lnTo>
                <a:lnTo>
                  <a:pt x="1148176" y="1103587"/>
                </a:lnTo>
                <a:lnTo>
                  <a:pt x="1125117" y="1125024"/>
                </a:lnTo>
                <a:lnTo>
                  <a:pt x="1103649" y="1148842"/>
                </a:lnTo>
                <a:lnTo>
                  <a:pt x="1082180" y="1173455"/>
                </a:lnTo>
                <a:lnTo>
                  <a:pt x="1062302" y="1197273"/>
                </a:lnTo>
                <a:lnTo>
                  <a:pt x="1044013" y="1223473"/>
                </a:lnTo>
                <a:lnTo>
                  <a:pt x="1027316" y="1251262"/>
                </a:lnTo>
                <a:lnTo>
                  <a:pt x="1010618" y="1278256"/>
                </a:lnTo>
                <a:lnTo>
                  <a:pt x="996305" y="1306838"/>
                </a:lnTo>
                <a:lnTo>
                  <a:pt x="983583" y="1336214"/>
                </a:lnTo>
                <a:lnTo>
                  <a:pt x="970861" y="1366384"/>
                </a:lnTo>
                <a:lnTo>
                  <a:pt x="960524" y="1396554"/>
                </a:lnTo>
                <a:lnTo>
                  <a:pt x="951778" y="1428312"/>
                </a:lnTo>
                <a:lnTo>
                  <a:pt x="944621" y="1460864"/>
                </a:lnTo>
                <a:lnTo>
                  <a:pt x="939056" y="1492622"/>
                </a:lnTo>
                <a:lnTo>
                  <a:pt x="934285" y="1525968"/>
                </a:lnTo>
                <a:lnTo>
                  <a:pt x="931899" y="1560107"/>
                </a:lnTo>
                <a:lnTo>
                  <a:pt x="931104" y="1594247"/>
                </a:lnTo>
                <a:lnTo>
                  <a:pt x="931899" y="1627593"/>
                </a:lnTo>
                <a:lnTo>
                  <a:pt x="934285" y="1661733"/>
                </a:lnTo>
                <a:lnTo>
                  <a:pt x="939056" y="1695078"/>
                </a:lnTo>
                <a:lnTo>
                  <a:pt x="944621" y="1727630"/>
                </a:lnTo>
                <a:lnTo>
                  <a:pt x="951778" y="1759388"/>
                </a:lnTo>
                <a:lnTo>
                  <a:pt x="960524" y="1791146"/>
                </a:lnTo>
                <a:lnTo>
                  <a:pt x="970861" y="1821316"/>
                </a:lnTo>
                <a:lnTo>
                  <a:pt x="983583" y="1852280"/>
                </a:lnTo>
                <a:lnTo>
                  <a:pt x="996305" y="1880862"/>
                </a:lnTo>
                <a:lnTo>
                  <a:pt x="1010618" y="1909444"/>
                </a:lnTo>
                <a:lnTo>
                  <a:pt x="1027316" y="1938027"/>
                </a:lnTo>
                <a:lnTo>
                  <a:pt x="1044013" y="1964227"/>
                </a:lnTo>
                <a:lnTo>
                  <a:pt x="1062302" y="1990427"/>
                </a:lnTo>
                <a:lnTo>
                  <a:pt x="1082180" y="2015833"/>
                </a:lnTo>
                <a:lnTo>
                  <a:pt x="1103649" y="2039652"/>
                </a:lnTo>
                <a:lnTo>
                  <a:pt x="1125117" y="2062676"/>
                </a:lnTo>
                <a:lnTo>
                  <a:pt x="1148176" y="2084113"/>
                </a:lnTo>
                <a:lnTo>
                  <a:pt x="1172825" y="2104755"/>
                </a:lnTo>
                <a:lnTo>
                  <a:pt x="1197475" y="2124604"/>
                </a:lnTo>
                <a:lnTo>
                  <a:pt x="1222919" y="2142865"/>
                </a:lnTo>
                <a:lnTo>
                  <a:pt x="1249954" y="2160332"/>
                </a:lnTo>
                <a:lnTo>
                  <a:pt x="1277783" y="2176211"/>
                </a:lnTo>
                <a:lnTo>
                  <a:pt x="1306408" y="2191296"/>
                </a:lnTo>
                <a:lnTo>
                  <a:pt x="1335828" y="2204793"/>
                </a:lnTo>
                <a:lnTo>
                  <a:pt x="1366043" y="2215908"/>
                </a:lnTo>
                <a:lnTo>
                  <a:pt x="1397054" y="2226229"/>
                </a:lnTo>
                <a:lnTo>
                  <a:pt x="1428064" y="2235757"/>
                </a:lnTo>
                <a:lnTo>
                  <a:pt x="1459870" y="2242108"/>
                </a:lnTo>
                <a:lnTo>
                  <a:pt x="1493265" y="2248460"/>
                </a:lnTo>
                <a:lnTo>
                  <a:pt x="1525866" y="2252430"/>
                </a:lnTo>
                <a:lnTo>
                  <a:pt x="1559262" y="2254812"/>
                </a:lnTo>
                <a:lnTo>
                  <a:pt x="1593452" y="2256399"/>
                </a:lnTo>
                <a:lnTo>
                  <a:pt x="1628438" y="2254812"/>
                </a:lnTo>
                <a:lnTo>
                  <a:pt x="1661039" y="2252430"/>
                </a:lnTo>
                <a:lnTo>
                  <a:pt x="1694435" y="2248460"/>
                </a:lnTo>
                <a:lnTo>
                  <a:pt x="1726240" y="2242108"/>
                </a:lnTo>
                <a:lnTo>
                  <a:pt x="1758841" y="2235757"/>
                </a:lnTo>
                <a:lnTo>
                  <a:pt x="1790646" y="2226229"/>
                </a:lnTo>
                <a:lnTo>
                  <a:pt x="1821657" y="2215908"/>
                </a:lnTo>
                <a:lnTo>
                  <a:pt x="1851077" y="2204793"/>
                </a:lnTo>
                <a:lnTo>
                  <a:pt x="1881292" y="2191296"/>
                </a:lnTo>
                <a:lnTo>
                  <a:pt x="1909917" y="2176211"/>
                </a:lnTo>
                <a:lnTo>
                  <a:pt x="1936951" y="2160332"/>
                </a:lnTo>
                <a:lnTo>
                  <a:pt x="1963986" y="2142865"/>
                </a:lnTo>
                <a:lnTo>
                  <a:pt x="1990225" y="2124604"/>
                </a:lnTo>
                <a:lnTo>
                  <a:pt x="2014875" y="2104755"/>
                </a:lnTo>
                <a:lnTo>
                  <a:pt x="2039524" y="2084113"/>
                </a:lnTo>
                <a:lnTo>
                  <a:pt x="2061787" y="2062676"/>
                </a:lnTo>
                <a:lnTo>
                  <a:pt x="2084051" y="2039652"/>
                </a:lnTo>
                <a:lnTo>
                  <a:pt x="2104725" y="2015833"/>
                </a:lnTo>
                <a:lnTo>
                  <a:pt x="2125399" y="1990427"/>
                </a:lnTo>
                <a:lnTo>
                  <a:pt x="2143687" y="1964227"/>
                </a:lnTo>
                <a:lnTo>
                  <a:pt x="2160384" y="1938027"/>
                </a:lnTo>
                <a:lnTo>
                  <a:pt x="2176287" y="1909444"/>
                </a:lnTo>
                <a:lnTo>
                  <a:pt x="2190599" y="1880862"/>
                </a:lnTo>
                <a:lnTo>
                  <a:pt x="2204117" y="1852280"/>
                </a:lnTo>
                <a:lnTo>
                  <a:pt x="2215249" y="1821316"/>
                </a:lnTo>
                <a:lnTo>
                  <a:pt x="2225585" y="1791146"/>
                </a:lnTo>
                <a:lnTo>
                  <a:pt x="2235127" y="1759388"/>
                </a:lnTo>
                <a:lnTo>
                  <a:pt x="2243079" y="1727630"/>
                </a:lnTo>
                <a:lnTo>
                  <a:pt x="2248645" y="1695078"/>
                </a:lnTo>
                <a:lnTo>
                  <a:pt x="2251825" y="1661733"/>
                </a:lnTo>
                <a:lnTo>
                  <a:pt x="2255801" y="1627593"/>
                </a:lnTo>
                <a:lnTo>
                  <a:pt x="2255801" y="1594247"/>
                </a:lnTo>
                <a:lnTo>
                  <a:pt x="2255801" y="1560107"/>
                </a:lnTo>
                <a:lnTo>
                  <a:pt x="2251825" y="1525968"/>
                </a:lnTo>
                <a:lnTo>
                  <a:pt x="2248645" y="1492622"/>
                </a:lnTo>
                <a:lnTo>
                  <a:pt x="2243079" y="1460864"/>
                </a:lnTo>
                <a:lnTo>
                  <a:pt x="2235127" y="1428312"/>
                </a:lnTo>
                <a:lnTo>
                  <a:pt x="2225585" y="1396554"/>
                </a:lnTo>
                <a:lnTo>
                  <a:pt x="2215249" y="1366384"/>
                </a:lnTo>
                <a:lnTo>
                  <a:pt x="2204117" y="1336214"/>
                </a:lnTo>
                <a:lnTo>
                  <a:pt x="2190599" y="1306838"/>
                </a:lnTo>
                <a:lnTo>
                  <a:pt x="2176287" y="1278256"/>
                </a:lnTo>
                <a:lnTo>
                  <a:pt x="2160384" y="1251262"/>
                </a:lnTo>
                <a:lnTo>
                  <a:pt x="2143687" y="1223473"/>
                </a:lnTo>
                <a:lnTo>
                  <a:pt x="2125399" y="1197273"/>
                </a:lnTo>
                <a:lnTo>
                  <a:pt x="2104725" y="1173455"/>
                </a:lnTo>
                <a:lnTo>
                  <a:pt x="2084051" y="1148842"/>
                </a:lnTo>
                <a:lnTo>
                  <a:pt x="2061787" y="1125024"/>
                </a:lnTo>
                <a:lnTo>
                  <a:pt x="2039524" y="1103587"/>
                </a:lnTo>
                <a:lnTo>
                  <a:pt x="2014875" y="1082945"/>
                </a:lnTo>
                <a:lnTo>
                  <a:pt x="1990225" y="1063096"/>
                </a:lnTo>
                <a:lnTo>
                  <a:pt x="1963986" y="1044835"/>
                </a:lnTo>
                <a:lnTo>
                  <a:pt x="1936951" y="1028162"/>
                </a:lnTo>
                <a:lnTo>
                  <a:pt x="1909917" y="1011489"/>
                </a:lnTo>
                <a:lnTo>
                  <a:pt x="1881292" y="997198"/>
                </a:lnTo>
                <a:lnTo>
                  <a:pt x="1851077" y="982907"/>
                </a:lnTo>
                <a:lnTo>
                  <a:pt x="1821657" y="971792"/>
                </a:lnTo>
                <a:lnTo>
                  <a:pt x="1790646" y="961471"/>
                </a:lnTo>
                <a:lnTo>
                  <a:pt x="1758841" y="951943"/>
                </a:lnTo>
                <a:lnTo>
                  <a:pt x="1726240" y="945592"/>
                </a:lnTo>
                <a:lnTo>
                  <a:pt x="1694435" y="940034"/>
                </a:lnTo>
                <a:lnTo>
                  <a:pt x="1661039" y="935270"/>
                </a:lnTo>
                <a:lnTo>
                  <a:pt x="1628438" y="932889"/>
                </a:lnTo>
                <a:close/>
                <a:moveTo>
                  <a:pt x="1593452" y="0"/>
                </a:moveTo>
                <a:lnTo>
                  <a:pt x="1675351" y="2382"/>
                </a:lnTo>
                <a:lnTo>
                  <a:pt x="1756455" y="7940"/>
                </a:lnTo>
                <a:lnTo>
                  <a:pt x="1836764" y="18261"/>
                </a:lnTo>
                <a:lnTo>
                  <a:pt x="1914687" y="33346"/>
                </a:lnTo>
                <a:lnTo>
                  <a:pt x="1992611" y="50019"/>
                </a:lnTo>
                <a:lnTo>
                  <a:pt x="2068149" y="72249"/>
                </a:lnTo>
                <a:lnTo>
                  <a:pt x="2142096" y="96862"/>
                </a:lnTo>
                <a:lnTo>
                  <a:pt x="2214453" y="125444"/>
                </a:lnTo>
                <a:lnTo>
                  <a:pt x="2284425" y="157996"/>
                </a:lnTo>
                <a:lnTo>
                  <a:pt x="2352807" y="192135"/>
                </a:lnTo>
                <a:lnTo>
                  <a:pt x="2420394" y="231039"/>
                </a:lnTo>
                <a:lnTo>
                  <a:pt x="2484800" y="272324"/>
                </a:lnTo>
                <a:lnTo>
                  <a:pt x="2547615" y="316785"/>
                </a:lnTo>
                <a:lnTo>
                  <a:pt x="2607251" y="363628"/>
                </a:lnTo>
                <a:lnTo>
                  <a:pt x="2665296" y="414441"/>
                </a:lnTo>
                <a:lnTo>
                  <a:pt x="2720160" y="466841"/>
                </a:lnTo>
                <a:lnTo>
                  <a:pt x="2773434" y="521624"/>
                </a:lnTo>
                <a:lnTo>
                  <a:pt x="2823528" y="580376"/>
                </a:lnTo>
                <a:lnTo>
                  <a:pt x="2871236" y="640716"/>
                </a:lnTo>
                <a:lnTo>
                  <a:pt x="2914968" y="702644"/>
                </a:lnTo>
                <a:lnTo>
                  <a:pt x="2957111" y="767748"/>
                </a:lnTo>
                <a:lnTo>
                  <a:pt x="2995277" y="834439"/>
                </a:lnTo>
                <a:lnTo>
                  <a:pt x="3031058" y="902719"/>
                </a:lnTo>
                <a:lnTo>
                  <a:pt x="3062863" y="974174"/>
                </a:lnTo>
                <a:lnTo>
                  <a:pt x="3091489" y="1046423"/>
                </a:lnTo>
                <a:lnTo>
                  <a:pt x="3116933" y="1120260"/>
                </a:lnTo>
                <a:lnTo>
                  <a:pt x="3137607" y="1196479"/>
                </a:lnTo>
                <a:lnTo>
                  <a:pt x="3155895" y="1272698"/>
                </a:lnTo>
                <a:lnTo>
                  <a:pt x="3169411" y="1352093"/>
                </a:lnTo>
                <a:lnTo>
                  <a:pt x="3179749" y="1430694"/>
                </a:lnTo>
                <a:lnTo>
                  <a:pt x="3185315" y="1512470"/>
                </a:lnTo>
                <a:lnTo>
                  <a:pt x="3187699" y="1594247"/>
                </a:lnTo>
                <a:lnTo>
                  <a:pt x="3185315" y="1676024"/>
                </a:lnTo>
                <a:lnTo>
                  <a:pt x="3179749" y="1757006"/>
                </a:lnTo>
                <a:lnTo>
                  <a:pt x="3169411" y="1837195"/>
                </a:lnTo>
                <a:lnTo>
                  <a:pt x="3155895" y="1915002"/>
                </a:lnTo>
                <a:lnTo>
                  <a:pt x="3137607" y="1992015"/>
                </a:lnTo>
                <a:lnTo>
                  <a:pt x="3116933" y="2068234"/>
                </a:lnTo>
                <a:lnTo>
                  <a:pt x="3091489" y="2142071"/>
                </a:lnTo>
                <a:lnTo>
                  <a:pt x="3062863" y="2213526"/>
                </a:lnTo>
                <a:lnTo>
                  <a:pt x="3031058" y="2284982"/>
                </a:lnTo>
                <a:lnTo>
                  <a:pt x="2995277" y="2353261"/>
                </a:lnTo>
                <a:lnTo>
                  <a:pt x="2957111" y="2419953"/>
                </a:lnTo>
                <a:lnTo>
                  <a:pt x="2914968" y="2485056"/>
                </a:lnTo>
                <a:lnTo>
                  <a:pt x="2871236" y="2547778"/>
                </a:lnTo>
                <a:lnTo>
                  <a:pt x="2823528" y="2607324"/>
                </a:lnTo>
                <a:lnTo>
                  <a:pt x="2773434" y="2666076"/>
                </a:lnTo>
                <a:lnTo>
                  <a:pt x="2720160" y="2720859"/>
                </a:lnTo>
                <a:lnTo>
                  <a:pt x="2665296" y="2773259"/>
                </a:lnTo>
                <a:lnTo>
                  <a:pt x="2607251" y="2824072"/>
                </a:lnTo>
                <a:lnTo>
                  <a:pt x="2547615" y="2870915"/>
                </a:lnTo>
                <a:lnTo>
                  <a:pt x="2484800" y="2915376"/>
                </a:lnTo>
                <a:lnTo>
                  <a:pt x="2420394" y="2956661"/>
                </a:lnTo>
                <a:lnTo>
                  <a:pt x="2352807" y="2995565"/>
                </a:lnTo>
                <a:lnTo>
                  <a:pt x="2284425" y="3031292"/>
                </a:lnTo>
                <a:lnTo>
                  <a:pt x="2214453" y="3062256"/>
                </a:lnTo>
                <a:lnTo>
                  <a:pt x="2142096" y="3090839"/>
                </a:lnTo>
                <a:lnTo>
                  <a:pt x="2068149" y="3116245"/>
                </a:lnTo>
                <a:lnTo>
                  <a:pt x="1992611" y="3137681"/>
                </a:lnTo>
                <a:lnTo>
                  <a:pt x="1914687" y="3155942"/>
                </a:lnTo>
                <a:lnTo>
                  <a:pt x="1836764" y="3169439"/>
                </a:lnTo>
                <a:lnTo>
                  <a:pt x="1756455" y="3179761"/>
                </a:lnTo>
                <a:lnTo>
                  <a:pt x="1675351" y="3185318"/>
                </a:lnTo>
                <a:lnTo>
                  <a:pt x="1593452" y="3187700"/>
                </a:lnTo>
                <a:lnTo>
                  <a:pt x="1511553" y="3185318"/>
                </a:lnTo>
                <a:lnTo>
                  <a:pt x="1431245" y="3179761"/>
                </a:lnTo>
                <a:lnTo>
                  <a:pt x="1350936" y="3169439"/>
                </a:lnTo>
                <a:lnTo>
                  <a:pt x="1272217" y="3155942"/>
                </a:lnTo>
                <a:lnTo>
                  <a:pt x="1195089" y="3137681"/>
                </a:lnTo>
                <a:lnTo>
                  <a:pt x="1119551" y="3116245"/>
                </a:lnTo>
                <a:lnTo>
                  <a:pt x="1045604" y="3090839"/>
                </a:lnTo>
                <a:lnTo>
                  <a:pt x="973246" y="3062256"/>
                </a:lnTo>
                <a:lnTo>
                  <a:pt x="902479" y="3031292"/>
                </a:lnTo>
                <a:lnTo>
                  <a:pt x="833303" y="2995565"/>
                </a:lnTo>
                <a:lnTo>
                  <a:pt x="767306" y="2956661"/>
                </a:lnTo>
                <a:lnTo>
                  <a:pt x="702105" y="2915376"/>
                </a:lnTo>
                <a:lnTo>
                  <a:pt x="640084" y="2870915"/>
                </a:lnTo>
                <a:lnTo>
                  <a:pt x="579654" y="2824072"/>
                </a:lnTo>
                <a:lnTo>
                  <a:pt x="522404" y="2773259"/>
                </a:lnTo>
                <a:lnTo>
                  <a:pt x="465950" y="2720859"/>
                </a:lnTo>
                <a:lnTo>
                  <a:pt x="413471" y="2666076"/>
                </a:lnTo>
                <a:lnTo>
                  <a:pt x="362582" y="2607324"/>
                </a:lnTo>
                <a:lnTo>
                  <a:pt x="315669" y="2547778"/>
                </a:lnTo>
                <a:lnTo>
                  <a:pt x="271141" y="2485056"/>
                </a:lnTo>
                <a:lnTo>
                  <a:pt x="229794" y="2419953"/>
                </a:lnTo>
                <a:lnTo>
                  <a:pt x="192423" y="2353261"/>
                </a:lnTo>
                <a:lnTo>
                  <a:pt x="156642" y="2284982"/>
                </a:lnTo>
                <a:lnTo>
                  <a:pt x="124836" y="2213526"/>
                </a:lnTo>
                <a:lnTo>
                  <a:pt x="96211" y="2142071"/>
                </a:lnTo>
                <a:lnTo>
                  <a:pt x="70767" y="2068234"/>
                </a:lnTo>
                <a:lnTo>
                  <a:pt x="49298" y="1992015"/>
                </a:lnTo>
                <a:lnTo>
                  <a:pt x="31805" y="1915002"/>
                </a:lnTo>
                <a:lnTo>
                  <a:pt x="18288" y="1837195"/>
                </a:lnTo>
                <a:lnTo>
                  <a:pt x="7951" y="1757006"/>
                </a:lnTo>
                <a:lnTo>
                  <a:pt x="795" y="1676024"/>
                </a:lnTo>
                <a:lnTo>
                  <a:pt x="0" y="1594247"/>
                </a:lnTo>
                <a:lnTo>
                  <a:pt x="795" y="1512470"/>
                </a:lnTo>
                <a:lnTo>
                  <a:pt x="7951" y="1430694"/>
                </a:lnTo>
                <a:lnTo>
                  <a:pt x="18288" y="1352093"/>
                </a:lnTo>
                <a:lnTo>
                  <a:pt x="31805" y="1272698"/>
                </a:lnTo>
                <a:lnTo>
                  <a:pt x="49298" y="1196479"/>
                </a:lnTo>
                <a:lnTo>
                  <a:pt x="70767" y="1120260"/>
                </a:lnTo>
                <a:lnTo>
                  <a:pt x="96211" y="1046423"/>
                </a:lnTo>
                <a:lnTo>
                  <a:pt x="124836" y="974174"/>
                </a:lnTo>
                <a:lnTo>
                  <a:pt x="156642" y="902719"/>
                </a:lnTo>
                <a:lnTo>
                  <a:pt x="192423" y="834439"/>
                </a:lnTo>
                <a:lnTo>
                  <a:pt x="229794" y="767748"/>
                </a:lnTo>
                <a:lnTo>
                  <a:pt x="271141" y="702644"/>
                </a:lnTo>
                <a:lnTo>
                  <a:pt x="315669" y="640716"/>
                </a:lnTo>
                <a:lnTo>
                  <a:pt x="362582" y="580376"/>
                </a:lnTo>
                <a:lnTo>
                  <a:pt x="413471" y="521624"/>
                </a:lnTo>
                <a:lnTo>
                  <a:pt x="465950" y="466841"/>
                </a:lnTo>
                <a:lnTo>
                  <a:pt x="522404" y="414441"/>
                </a:lnTo>
                <a:lnTo>
                  <a:pt x="579654" y="363628"/>
                </a:lnTo>
                <a:lnTo>
                  <a:pt x="640084" y="316785"/>
                </a:lnTo>
                <a:lnTo>
                  <a:pt x="702105" y="272324"/>
                </a:lnTo>
                <a:lnTo>
                  <a:pt x="767306" y="231039"/>
                </a:lnTo>
                <a:lnTo>
                  <a:pt x="833303" y="192135"/>
                </a:lnTo>
                <a:lnTo>
                  <a:pt x="902479" y="157996"/>
                </a:lnTo>
                <a:lnTo>
                  <a:pt x="973246" y="125444"/>
                </a:lnTo>
                <a:lnTo>
                  <a:pt x="1045604" y="96862"/>
                </a:lnTo>
                <a:lnTo>
                  <a:pt x="1119551" y="72249"/>
                </a:lnTo>
                <a:lnTo>
                  <a:pt x="1195089" y="50019"/>
                </a:lnTo>
                <a:lnTo>
                  <a:pt x="1272217" y="33346"/>
                </a:lnTo>
                <a:lnTo>
                  <a:pt x="1350936" y="18261"/>
                </a:lnTo>
                <a:lnTo>
                  <a:pt x="1431245" y="7940"/>
                </a:lnTo>
                <a:lnTo>
                  <a:pt x="1511553" y="2382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7E7AD28-36F2-4623-B5B2-5C24CD7A8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23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3" descr="D:\147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71" y="647454"/>
            <a:ext cx="5649360" cy="376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105751" y="1564152"/>
            <a:ext cx="2773578" cy="16648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284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Ноутбук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85327" y="1627939"/>
            <a:ext cx="3856471" cy="209587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pic>
        <p:nvPicPr>
          <p:cNvPr id="6" name="Picture 3" descr="D:\1472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t="13292" b="8580"/>
          <a:stretch/>
        </p:blipFill>
        <p:spPr bwMode="auto">
          <a:xfrm>
            <a:off x="4034118" y="911878"/>
            <a:ext cx="6963131" cy="403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392084" y="1488332"/>
            <a:ext cx="3766508" cy="22762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646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траница сай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78" b="90926" l="8073" r="92240">
                        <a14:foregroundMark x1="8385" y1="19815" x2="8073" y2="19815"/>
                        <a14:foregroundMark x1="17552" y1="11389" x2="56927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40" r="8374"/>
          <a:stretch/>
        </p:blipFill>
        <p:spPr>
          <a:xfrm>
            <a:off x="222724" y="764026"/>
            <a:ext cx="5244757" cy="37832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22724" y="1481499"/>
            <a:ext cx="5244757" cy="270897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4132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март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3" descr="D:\смартфон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2" t="20842" r="45402" b="40426"/>
          <a:stretch/>
        </p:blipFill>
        <p:spPr bwMode="auto">
          <a:xfrm>
            <a:off x="5272088" y="889160"/>
            <a:ext cx="3467100" cy="405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656666" y="1215522"/>
            <a:ext cx="2549286" cy="3731356"/>
          </a:xfrm>
          <a:prstGeom prst="round2SameRect">
            <a:avLst>
              <a:gd name="adj1" fmla="val 8345"/>
              <a:gd name="adj2" fmla="val 0"/>
            </a:avLst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555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мартфон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031622" y="1721594"/>
            <a:ext cx="1553849" cy="2814145"/>
          </a:xfrm>
          <a:prstGeom prst="roundRect">
            <a:avLst>
              <a:gd name="adj" fmla="val 7739"/>
            </a:avLst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pic>
        <p:nvPicPr>
          <p:cNvPr id="15" name="Picture 3" descr="D:\смартфон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2" t="20843" r="45402" b="21559"/>
          <a:stretch/>
        </p:blipFill>
        <p:spPr bwMode="auto">
          <a:xfrm>
            <a:off x="3567918" y="1552575"/>
            <a:ext cx="2118507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804850" y="1721594"/>
            <a:ext cx="1553849" cy="2814145"/>
          </a:xfrm>
          <a:prstGeom prst="roundRect">
            <a:avLst>
              <a:gd name="adj" fmla="val 7739"/>
            </a:avLst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38077" y="1721594"/>
            <a:ext cx="1553849" cy="2814145"/>
          </a:xfrm>
          <a:prstGeom prst="roundRect">
            <a:avLst>
              <a:gd name="adj" fmla="val 7739"/>
            </a:avLst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7274741" y="1721594"/>
            <a:ext cx="1553849" cy="2814145"/>
          </a:xfrm>
          <a:prstGeom prst="roundRect">
            <a:avLst>
              <a:gd name="adj" fmla="val 7739"/>
            </a:avLst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5581196" y="1721594"/>
            <a:ext cx="1553849" cy="2814145"/>
          </a:xfrm>
          <a:prstGeom prst="roundRect">
            <a:avLst>
              <a:gd name="adj" fmla="val 7739"/>
            </a:avLst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610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Два монито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32" y="1558207"/>
            <a:ext cx="2651541" cy="2188283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538688" y="1723030"/>
            <a:ext cx="2381009" cy="132450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45" y="1562964"/>
            <a:ext cx="2651541" cy="2188283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5248701" y="1727787"/>
            <a:ext cx="2381009" cy="132450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968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ложка сера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ADB447E6-8E48-4331-8217-CE6006BC6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387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лист - зелен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30F7ED2F-CBC8-4C80-BC18-8EC0EDF44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437893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Англ. обложка зеленая с цветным гербо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2E89FD32-D10F-4DF0-9105-CAA0C779B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39547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Англ. обл. сера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1D91FE2A-55A4-426D-87F7-41B7492F6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27124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лист - сер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DFF16B1-5393-4D05-B8E8-9BC78E508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24913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лист - зелен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30F7ED2F-CBC8-4C80-BC18-8EC0EDF44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83661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Одна фотография крупн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" y="664624"/>
            <a:ext cx="4371474" cy="427366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949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4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286000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2000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858000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96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Коллаж из 1 фото справа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2" name="AutoShape 3"/>
          <p:cNvSpPr>
            <a:spLocks noChangeAspect="1" noChangeArrowheads="1" noTextEdit="1"/>
          </p:cNvSpPr>
          <p:nvPr userDrawn="1"/>
        </p:nvSpPr>
        <p:spPr bwMode="auto">
          <a:xfrm>
            <a:off x="4959801" y="1345912"/>
            <a:ext cx="4184201" cy="776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endParaRPr lang="ru-RU" sz="450"/>
          </a:p>
        </p:txBody>
      </p:sp>
      <p:sp>
        <p:nvSpPr>
          <p:cNvPr id="45" name="Рисунок 44"/>
          <p:cNvSpPr>
            <a:spLocks noGrp="1"/>
          </p:cNvSpPr>
          <p:nvPr>
            <p:ph type="pic" sz="quarter" idx="15"/>
          </p:nvPr>
        </p:nvSpPr>
        <p:spPr>
          <a:xfrm>
            <a:off x="4133539" y="653952"/>
            <a:ext cx="5018401" cy="4292844"/>
          </a:xfrm>
          <a:custGeom>
            <a:avLst/>
            <a:gdLst>
              <a:gd name="connsiteX0" fmla="*/ 4581466 w 10036801"/>
              <a:gd name="connsiteY0" fmla="*/ 325465 h 8587014"/>
              <a:gd name="connsiteX1" fmla="*/ 4583738 w 10036801"/>
              <a:gd name="connsiteY1" fmla="*/ 3509894 h 8587014"/>
              <a:gd name="connsiteX2" fmla="*/ 740114 w 10036801"/>
              <a:gd name="connsiteY2" fmla="*/ 7200152 h 8587014"/>
              <a:gd name="connsiteX3" fmla="*/ 712274 w 10036801"/>
              <a:gd name="connsiteY3" fmla="*/ 4064707 h 8587014"/>
              <a:gd name="connsiteX4" fmla="*/ 7167563 w 10036801"/>
              <a:gd name="connsiteY4" fmla="*/ 291742 h 8587014"/>
              <a:gd name="connsiteX5" fmla="*/ 7200220 w 10036801"/>
              <a:gd name="connsiteY5" fmla="*/ 6168441 h 8587014"/>
              <a:gd name="connsiteX6" fmla="*/ 4730468 w 10036801"/>
              <a:gd name="connsiteY6" fmla="*/ 8570686 h 8587014"/>
              <a:gd name="connsiteX7" fmla="*/ 27840 w 10036801"/>
              <a:gd name="connsiteY7" fmla="*/ 8587014 h 8587014"/>
              <a:gd name="connsiteX8" fmla="*/ 0 w 10036801"/>
              <a:gd name="connsiteY8" fmla="*/ 7198727 h 8587014"/>
              <a:gd name="connsiteX9" fmla="*/ 550354 w 10036801"/>
              <a:gd name="connsiteY9" fmla="*/ 6643914 h 8587014"/>
              <a:gd name="connsiteX10" fmla="*/ 550354 w 10036801"/>
              <a:gd name="connsiteY10" fmla="*/ 7623629 h 8587014"/>
              <a:gd name="connsiteX11" fmla="*/ 4763125 w 10036801"/>
              <a:gd name="connsiteY11" fmla="*/ 3541486 h 8587014"/>
              <a:gd name="connsiteX12" fmla="*/ 4763125 w 10036801"/>
              <a:gd name="connsiteY12" fmla="*/ 2610757 h 8587014"/>
              <a:gd name="connsiteX13" fmla="*/ 10036801 w 10036801"/>
              <a:gd name="connsiteY13" fmla="*/ 0 h 8587014"/>
              <a:gd name="connsiteX14" fmla="*/ 10036801 w 10036801"/>
              <a:gd name="connsiteY14" fmla="*/ 7819799 h 8587014"/>
              <a:gd name="connsiteX15" fmla="*/ 9253483 w 10036801"/>
              <a:gd name="connsiteY15" fmla="*/ 8570685 h 8587014"/>
              <a:gd name="connsiteX16" fmla="*/ 4991726 w 10036801"/>
              <a:gd name="connsiteY16" fmla="*/ 8570684 h 8587014"/>
              <a:gd name="connsiteX17" fmla="*/ 7424683 w 10036801"/>
              <a:gd name="connsiteY17" fmla="*/ 6219371 h 8587014"/>
              <a:gd name="connsiteX18" fmla="*/ 7392024 w 10036801"/>
              <a:gd name="connsiteY18" fmla="*/ 2578100 h 858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36801" h="8587014">
                <a:moveTo>
                  <a:pt x="4581466" y="325465"/>
                </a:moveTo>
                <a:cubicBezTo>
                  <a:pt x="4582223" y="1386942"/>
                  <a:pt x="4582981" y="2448418"/>
                  <a:pt x="4583738" y="3509894"/>
                </a:cubicBezTo>
                <a:lnTo>
                  <a:pt x="740114" y="7200152"/>
                </a:lnTo>
                <a:cubicBezTo>
                  <a:pt x="737392" y="6220702"/>
                  <a:pt x="757848" y="4146410"/>
                  <a:pt x="712274" y="4064707"/>
                </a:cubicBezTo>
                <a:close/>
                <a:moveTo>
                  <a:pt x="7167563" y="291742"/>
                </a:moveTo>
                <a:lnTo>
                  <a:pt x="7200220" y="6168441"/>
                </a:lnTo>
                <a:lnTo>
                  <a:pt x="4730468" y="8570686"/>
                </a:lnTo>
                <a:lnTo>
                  <a:pt x="27840" y="8587014"/>
                </a:lnTo>
                <a:cubicBezTo>
                  <a:pt x="25118" y="7607564"/>
                  <a:pt x="45574" y="7280430"/>
                  <a:pt x="0" y="7198727"/>
                </a:cubicBezTo>
                <a:lnTo>
                  <a:pt x="550354" y="6643914"/>
                </a:lnTo>
                <a:lnTo>
                  <a:pt x="550354" y="7623629"/>
                </a:lnTo>
                <a:lnTo>
                  <a:pt x="4763125" y="3541486"/>
                </a:lnTo>
                <a:lnTo>
                  <a:pt x="4763125" y="2610757"/>
                </a:lnTo>
                <a:close/>
                <a:moveTo>
                  <a:pt x="10036801" y="0"/>
                </a:moveTo>
                <a:lnTo>
                  <a:pt x="10036801" y="7819799"/>
                </a:lnTo>
                <a:lnTo>
                  <a:pt x="9253483" y="8570685"/>
                </a:lnTo>
                <a:lnTo>
                  <a:pt x="4991726" y="8570684"/>
                </a:lnTo>
                <a:lnTo>
                  <a:pt x="7424683" y="6219371"/>
                </a:lnTo>
                <a:lnTo>
                  <a:pt x="7392024" y="257810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4" name="Нижний колонтитул 6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65" name="Номер слайда 6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67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Коллаж из 2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исунок 26"/>
          <p:cNvSpPr>
            <a:spLocks noGrp="1"/>
          </p:cNvSpPr>
          <p:nvPr>
            <p:ph type="pic" sz="quarter" idx="18"/>
          </p:nvPr>
        </p:nvSpPr>
        <p:spPr>
          <a:xfrm>
            <a:off x="-427" y="657953"/>
            <a:ext cx="4517526" cy="4283476"/>
          </a:xfrm>
          <a:custGeom>
            <a:avLst/>
            <a:gdLst>
              <a:gd name="connsiteX0" fmla="*/ 6205928 w 9050072"/>
              <a:gd name="connsiteY0" fmla="*/ 2919626 h 8659518"/>
              <a:gd name="connsiteX1" fmla="*/ 6201940 w 9050072"/>
              <a:gd name="connsiteY1" fmla="*/ 6469228 h 8659518"/>
              <a:gd name="connsiteX2" fmla="*/ 3987384 w 9050072"/>
              <a:gd name="connsiteY2" fmla="*/ 8589364 h 8659518"/>
              <a:gd name="connsiteX3" fmla="*/ 1813810 w 9050072"/>
              <a:gd name="connsiteY3" fmla="*/ 8574374 h 8659518"/>
              <a:gd name="connsiteX4" fmla="*/ 1824454 w 9050072"/>
              <a:gd name="connsiteY4" fmla="*/ 7090539 h 8659518"/>
              <a:gd name="connsiteX5" fmla="*/ 4426444 w 9050072"/>
              <a:gd name="connsiteY5" fmla="*/ 778098 h 8659518"/>
              <a:gd name="connsiteX6" fmla="*/ 4422456 w 9050072"/>
              <a:gd name="connsiteY6" fmla="*/ 4417640 h 8659518"/>
              <a:gd name="connsiteX7" fmla="*/ 0 w 9050072"/>
              <a:gd name="connsiteY7" fmla="*/ 8659518 h 8659518"/>
              <a:gd name="connsiteX8" fmla="*/ 0 w 9050072"/>
              <a:gd name="connsiteY8" fmla="*/ 5068932 h 8659518"/>
              <a:gd name="connsiteX9" fmla="*/ 5021704 w 9050072"/>
              <a:gd name="connsiteY9" fmla="*/ 2 h 8659518"/>
              <a:gd name="connsiteX10" fmla="*/ 17312 w 9050072"/>
              <a:gd name="connsiteY10" fmla="*/ 4866282 h 8659518"/>
              <a:gd name="connsiteX11" fmla="*/ 2321 w 9050072"/>
              <a:gd name="connsiteY11" fmla="*/ 20604 h 8659518"/>
              <a:gd name="connsiteX12" fmla="*/ 5246558 w 9050072"/>
              <a:gd name="connsiteY12" fmla="*/ 0 h 8659518"/>
              <a:gd name="connsiteX13" fmla="*/ 9050072 w 9050072"/>
              <a:gd name="connsiteY13" fmla="*/ 12291 h 8659518"/>
              <a:gd name="connsiteX14" fmla="*/ 4597635 w 9050072"/>
              <a:gd name="connsiteY14" fmla="*/ 4284148 h 8659518"/>
              <a:gd name="connsiteX15" fmla="*/ 4597635 w 9050072"/>
              <a:gd name="connsiteY15" fmla="*/ 633602 h 8659518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13810 w 9050072"/>
              <a:gd name="connsiteY3" fmla="*/ 8574374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20249 w 9050072"/>
              <a:gd name="connsiteY3" fmla="*/ 8593693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90539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2540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2540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460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44452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44452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28577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28577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07335 h 8582938"/>
              <a:gd name="connsiteX1" fmla="*/ 6202794 w 9050926"/>
              <a:gd name="connsiteY1" fmla="*/ 6456937 h 8582938"/>
              <a:gd name="connsiteX2" fmla="*/ 3988238 w 9050926"/>
              <a:gd name="connsiteY2" fmla="*/ 8577073 h 8582938"/>
              <a:gd name="connsiteX3" fmla="*/ 1821103 w 9050926"/>
              <a:gd name="connsiteY3" fmla="*/ 8581402 h 8582938"/>
              <a:gd name="connsiteX4" fmla="*/ 1825308 w 9050926"/>
              <a:gd name="connsiteY4" fmla="*/ 7052490 h 8582938"/>
              <a:gd name="connsiteX5" fmla="*/ 6206782 w 9050926"/>
              <a:gd name="connsiteY5" fmla="*/ 2907335 h 8582938"/>
              <a:gd name="connsiteX6" fmla="*/ 4427298 w 9050926"/>
              <a:gd name="connsiteY6" fmla="*/ 765807 h 8582938"/>
              <a:gd name="connsiteX7" fmla="*/ 4423310 w 9050926"/>
              <a:gd name="connsiteY7" fmla="*/ 4405349 h 8582938"/>
              <a:gd name="connsiteX8" fmla="*/ 854 w 9050926"/>
              <a:gd name="connsiteY8" fmla="*/ 8582938 h 8582938"/>
              <a:gd name="connsiteX9" fmla="*/ 854 w 9050926"/>
              <a:gd name="connsiteY9" fmla="*/ 5056641 h 8582938"/>
              <a:gd name="connsiteX10" fmla="*/ 4427298 w 9050926"/>
              <a:gd name="connsiteY10" fmla="*/ 765807 h 8582938"/>
              <a:gd name="connsiteX11" fmla="*/ 5032083 w 9050926"/>
              <a:gd name="connsiteY11" fmla="*/ 16286 h 8582938"/>
              <a:gd name="connsiteX12" fmla="*/ 18166 w 9050926"/>
              <a:gd name="connsiteY12" fmla="*/ 4853991 h 8582938"/>
              <a:gd name="connsiteX13" fmla="*/ 0 w 9050926"/>
              <a:gd name="connsiteY13" fmla="*/ 14663 h 8582938"/>
              <a:gd name="connsiteX14" fmla="*/ 5032083 w 9050926"/>
              <a:gd name="connsiteY14" fmla="*/ 16286 h 8582938"/>
              <a:gd name="connsiteX15" fmla="*/ 5215662 w 9050926"/>
              <a:gd name="connsiteY15" fmla="*/ 16284 h 8582938"/>
              <a:gd name="connsiteX16" fmla="*/ 9050926 w 9050926"/>
              <a:gd name="connsiteY16" fmla="*/ 0 h 8582938"/>
              <a:gd name="connsiteX17" fmla="*/ 4598489 w 9050926"/>
              <a:gd name="connsiteY17" fmla="*/ 4271857 h 8582938"/>
              <a:gd name="connsiteX18" fmla="*/ 4598489 w 9050926"/>
              <a:gd name="connsiteY18" fmla="*/ 621311 h 8582938"/>
              <a:gd name="connsiteX19" fmla="*/ 5215662 w 9050926"/>
              <a:gd name="connsiteY19" fmla="*/ 16284 h 8582938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18166 w 9035051"/>
              <a:gd name="connsiteY12" fmla="*/ 483932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2291 w 9035051"/>
              <a:gd name="connsiteY12" fmla="*/ 485837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35051" h="8568275">
                <a:moveTo>
                  <a:pt x="6206782" y="2892672"/>
                </a:moveTo>
                <a:cubicBezTo>
                  <a:pt x="6205453" y="4075872"/>
                  <a:pt x="6204123" y="5259074"/>
                  <a:pt x="6202794" y="6442274"/>
                </a:cubicBezTo>
                <a:lnTo>
                  <a:pt x="3988238" y="8562410"/>
                </a:lnTo>
                <a:lnTo>
                  <a:pt x="1821103" y="8566739"/>
                </a:lnTo>
                <a:cubicBezTo>
                  <a:pt x="1824652" y="8072127"/>
                  <a:pt x="1821760" y="7532439"/>
                  <a:pt x="1825308" y="7037827"/>
                </a:cubicBezTo>
                <a:lnTo>
                  <a:pt x="6206782" y="2892672"/>
                </a:lnTo>
                <a:close/>
                <a:moveTo>
                  <a:pt x="4427298" y="751144"/>
                </a:moveTo>
                <a:cubicBezTo>
                  <a:pt x="4425969" y="1964325"/>
                  <a:pt x="4424639" y="3177505"/>
                  <a:pt x="4423310" y="4390686"/>
                </a:cubicBezTo>
                <a:lnTo>
                  <a:pt x="854" y="8568275"/>
                </a:lnTo>
                <a:lnTo>
                  <a:pt x="854" y="5041978"/>
                </a:lnTo>
                <a:lnTo>
                  <a:pt x="4427298" y="751144"/>
                </a:lnTo>
                <a:close/>
                <a:moveTo>
                  <a:pt x="5032083" y="1623"/>
                </a:moveTo>
                <a:lnTo>
                  <a:pt x="2291" y="4858378"/>
                </a:lnTo>
                <a:cubicBezTo>
                  <a:pt x="-3764" y="3245269"/>
                  <a:pt x="6055" y="1613109"/>
                  <a:pt x="0" y="0"/>
                </a:cubicBezTo>
                <a:lnTo>
                  <a:pt x="5032083" y="1623"/>
                </a:lnTo>
                <a:close/>
                <a:moveTo>
                  <a:pt x="5215662" y="1621"/>
                </a:moveTo>
                <a:lnTo>
                  <a:pt x="9035051" y="1212"/>
                </a:lnTo>
                <a:lnTo>
                  <a:pt x="4598489" y="4257194"/>
                </a:lnTo>
                <a:lnTo>
                  <a:pt x="4598489" y="606648"/>
                </a:lnTo>
                <a:lnTo>
                  <a:pt x="5215662" y="1621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Фото в фигуре справ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/>
          </p:cNvSpPr>
          <p:nvPr>
            <p:ph type="pic" sz="quarter" idx="10"/>
          </p:nvPr>
        </p:nvSpPr>
        <p:spPr bwMode="auto">
          <a:xfrm>
            <a:off x="4131734" y="663476"/>
            <a:ext cx="5012266" cy="4104506"/>
          </a:xfrm>
          <a:custGeom>
            <a:avLst/>
            <a:gdLst>
              <a:gd name="T0" fmla="*/ 0 w 5751"/>
              <a:gd name="T1" fmla="*/ 0 h 4215"/>
              <a:gd name="T2" fmla="*/ 5751 w 5751"/>
              <a:gd name="T3" fmla="*/ 0 h 4215"/>
              <a:gd name="T4" fmla="*/ 5751 w 5751"/>
              <a:gd name="T5" fmla="*/ 3375 h 4215"/>
              <a:gd name="T6" fmla="*/ 1669 w 5751"/>
              <a:gd name="T7" fmla="*/ 4215 h 4215"/>
              <a:gd name="T8" fmla="*/ 0 w 5751"/>
              <a:gd name="T9" fmla="*/ 0 h 4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51" h="4215">
                <a:moveTo>
                  <a:pt x="0" y="0"/>
                </a:moveTo>
                <a:lnTo>
                  <a:pt x="5751" y="0"/>
                </a:lnTo>
                <a:lnTo>
                  <a:pt x="5751" y="3375"/>
                </a:lnTo>
                <a:lnTo>
                  <a:pt x="1669" y="4215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26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Коллаж из 1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21"/>
          </p:nvPr>
        </p:nvSpPr>
        <p:spPr>
          <a:xfrm>
            <a:off x="-12701" y="653952"/>
            <a:ext cx="4655166" cy="4285151"/>
          </a:xfrm>
          <a:custGeom>
            <a:avLst/>
            <a:gdLst>
              <a:gd name="connsiteX0" fmla="*/ 3178178 w 9310331"/>
              <a:gd name="connsiteY0" fmla="*/ 6349 h 8571625"/>
              <a:gd name="connsiteX1" fmla="*/ 9258301 w 9310331"/>
              <a:gd name="connsiteY1" fmla="*/ 12699 h 8571625"/>
              <a:gd name="connsiteX2" fmla="*/ 9310331 w 9310331"/>
              <a:gd name="connsiteY2" fmla="*/ 4485297 h 8571625"/>
              <a:gd name="connsiteX3" fmla="*/ 5060952 w 9310331"/>
              <a:gd name="connsiteY3" fmla="*/ 8566151 h 8571625"/>
              <a:gd name="connsiteX4" fmla="*/ 24296 w 9310331"/>
              <a:gd name="connsiteY4" fmla="*/ 8571625 h 8571625"/>
              <a:gd name="connsiteX5" fmla="*/ 0 w 9310331"/>
              <a:gd name="connsiteY5" fmla="*/ 3098799 h 8571625"/>
              <a:gd name="connsiteX6" fmla="*/ 19051 w 9310331"/>
              <a:gd name="connsiteY6" fmla="*/ 0 h 8571625"/>
              <a:gd name="connsiteX7" fmla="*/ 3066416 w 9310331"/>
              <a:gd name="connsiteY7" fmla="*/ 4762 h 8571625"/>
              <a:gd name="connsiteX8" fmla="*/ 23496 w 9310331"/>
              <a:gd name="connsiteY8" fmla="*/ 2972435 h 8571625"/>
              <a:gd name="connsiteX9" fmla="*/ 19051 w 9310331"/>
              <a:gd name="connsiteY9" fmla="*/ 0 h 8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10331" h="8571625">
                <a:moveTo>
                  <a:pt x="3178178" y="6349"/>
                </a:moveTo>
                <a:lnTo>
                  <a:pt x="9258301" y="12699"/>
                </a:lnTo>
                <a:lnTo>
                  <a:pt x="9310331" y="4485297"/>
                </a:lnTo>
                <a:lnTo>
                  <a:pt x="5060952" y="8566151"/>
                </a:lnTo>
                <a:lnTo>
                  <a:pt x="24296" y="8571625"/>
                </a:lnTo>
                <a:cubicBezTo>
                  <a:pt x="16196" y="6747350"/>
                  <a:pt x="8100" y="4923074"/>
                  <a:pt x="0" y="3098799"/>
                </a:cubicBezTo>
                <a:close/>
                <a:moveTo>
                  <a:pt x="19051" y="0"/>
                </a:moveTo>
                <a:lnTo>
                  <a:pt x="3066416" y="4762"/>
                </a:lnTo>
                <a:lnTo>
                  <a:pt x="23496" y="2972435"/>
                </a:lnTo>
                <a:cubicBezTo>
                  <a:pt x="22014" y="1981623"/>
                  <a:pt x="20533" y="990812"/>
                  <a:pt x="19051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02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Одна фотография крупн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" y="664624"/>
            <a:ext cx="4371474" cy="427366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6555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отрудники - руководст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07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10097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667889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25680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783470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841261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899053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956844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746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отрудники - руководство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11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52311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52311" y="377223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291841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91841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31367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31367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291841" y="377223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375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0 фотограф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0033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81542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03044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424550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46059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60033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381542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903044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24550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946059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5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фото и краткие тези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0574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6174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268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Два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Grp="1"/>
          </p:cNvSpPr>
          <p:nvPr>
            <p:ph type="pic" sz="quarter" idx="15"/>
          </p:nvPr>
        </p:nvSpPr>
        <p:spPr bwMode="auto">
          <a:xfrm>
            <a:off x="624533" y="1001608"/>
            <a:ext cx="1609725" cy="1610729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301373" y="3063576"/>
            <a:ext cx="2265241" cy="159804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0667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Колла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" y="780797"/>
            <a:ext cx="4536758" cy="201987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24865" y="780796"/>
            <a:ext cx="4542886" cy="40428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2885327"/>
            <a:ext cx="2251276" cy="193827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339386" y="2885327"/>
            <a:ext cx="2197374" cy="193827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058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фото = 2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314225"/>
            <a:ext cx="4572000" cy="251732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2314225"/>
            <a:ext cx="4572000" cy="251732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533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фото = 3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603029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48000" y="2603029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6000" y="2603029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9325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542819"/>
            <a:ext cx="9144000" cy="210785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640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фото = 3 тезис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>
          <a:xfrm>
            <a:off x="427038" y="2359779"/>
            <a:ext cx="2188369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3474296" y="2359779"/>
            <a:ext cx="2188369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6509659" y="2359779"/>
            <a:ext cx="2188369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4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286000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2000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858000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897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4 тезиса = 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3"/>
          <p:cNvSpPr>
            <a:spLocks noGrp="1"/>
          </p:cNvSpPr>
          <p:nvPr>
            <p:ph type="pic" sz="quarter" idx="11"/>
          </p:nvPr>
        </p:nvSpPr>
        <p:spPr>
          <a:xfrm>
            <a:off x="2681730" y="1609295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2"/>
          </p:nvPr>
        </p:nvSpPr>
        <p:spPr>
          <a:xfrm>
            <a:off x="4737572" y="1609295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3"/>
          </p:nvPr>
        </p:nvSpPr>
        <p:spPr>
          <a:xfrm>
            <a:off x="6793411" y="1609295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625892" y="1609295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156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5 тезисов = 5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1103314" y="1488055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9" name="Freeform 6"/>
          <p:cNvSpPr>
            <a:spLocks noGrp="1"/>
          </p:cNvSpPr>
          <p:nvPr>
            <p:ph type="pic" sz="quarter" idx="11"/>
          </p:nvPr>
        </p:nvSpPr>
        <p:spPr bwMode="auto">
          <a:xfrm>
            <a:off x="2439591" y="1488055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10" name="Freeform 6"/>
          <p:cNvSpPr>
            <a:spLocks noGrp="1"/>
          </p:cNvSpPr>
          <p:nvPr>
            <p:ph type="pic" sz="quarter" idx="12"/>
          </p:nvPr>
        </p:nvSpPr>
        <p:spPr bwMode="auto">
          <a:xfrm>
            <a:off x="3775077" y="1488055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11" name="Freeform 6"/>
          <p:cNvSpPr>
            <a:spLocks noGrp="1"/>
          </p:cNvSpPr>
          <p:nvPr>
            <p:ph type="pic" sz="quarter" idx="13"/>
          </p:nvPr>
        </p:nvSpPr>
        <p:spPr bwMode="auto">
          <a:xfrm>
            <a:off x="5111752" y="1488055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5"/>
          </p:nvPr>
        </p:nvSpPr>
        <p:spPr>
          <a:xfrm>
            <a:off x="6445250" y="1493210"/>
            <a:ext cx="1593850" cy="1593604"/>
          </a:xfrm>
          <a:custGeom>
            <a:avLst/>
            <a:gdLst>
              <a:gd name="connsiteX0" fmla="*/ 1593452 w 3187699"/>
              <a:gd name="connsiteY0" fmla="*/ 932095 h 3187700"/>
              <a:gd name="connsiteX1" fmla="*/ 1559262 w 3187699"/>
              <a:gd name="connsiteY1" fmla="*/ 932889 h 3187700"/>
              <a:gd name="connsiteX2" fmla="*/ 1525866 w 3187699"/>
              <a:gd name="connsiteY2" fmla="*/ 935270 h 3187700"/>
              <a:gd name="connsiteX3" fmla="*/ 1493265 w 3187699"/>
              <a:gd name="connsiteY3" fmla="*/ 940034 h 3187700"/>
              <a:gd name="connsiteX4" fmla="*/ 1459870 w 3187699"/>
              <a:gd name="connsiteY4" fmla="*/ 945592 h 3187700"/>
              <a:gd name="connsiteX5" fmla="*/ 1428064 w 3187699"/>
              <a:gd name="connsiteY5" fmla="*/ 951943 h 3187700"/>
              <a:gd name="connsiteX6" fmla="*/ 1397054 w 3187699"/>
              <a:gd name="connsiteY6" fmla="*/ 961471 h 3187700"/>
              <a:gd name="connsiteX7" fmla="*/ 1366043 w 3187699"/>
              <a:gd name="connsiteY7" fmla="*/ 971792 h 3187700"/>
              <a:gd name="connsiteX8" fmla="*/ 1335828 w 3187699"/>
              <a:gd name="connsiteY8" fmla="*/ 982907 h 3187700"/>
              <a:gd name="connsiteX9" fmla="*/ 1306408 w 3187699"/>
              <a:gd name="connsiteY9" fmla="*/ 997198 h 3187700"/>
              <a:gd name="connsiteX10" fmla="*/ 1277783 w 3187699"/>
              <a:gd name="connsiteY10" fmla="*/ 1011489 h 3187700"/>
              <a:gd name="connsiteX11" fmla="*/ 1249954 w 3187699"/>
              <a:gd name="connsiteY11" fmla="*/ 1028162 h 3187700"/>
              <a:gd name="connsiteX12" fmla="*/ 1222919 w 3187699"/>
              <a:gd name="connsiteY12" fmla="*/ 1044835 h 3187700"/>
              <a:gd name="connsiteX13" fmla="*/ 1197475 w 3187699"/>
              <a:gd name="connsiteY13" fmla="*/ 1063096 h 3187700"/>
              <a:gd name="connsiteX14" fmla="*/ 1172825 w 3187699"/>
              <a:gd name="connsiteY14" fmla="*/ 1082945 h 3187700"/>
              <a:gd name="connsiteX15" fmla="*/ 1148176 w 3187699"/>
              <a:gd name="connsiteY15" fmla="*/ 1103587 h 3187700"/>
              <a:gd name="connsiteX16" fmla="*/ 1125117 w 3187699"/>
              <a:gd name="connsiteY16" fmla="*/ 1125024 h 3187700"/>
              <a:gd name="connsiteX17" fmla="*/ 1103649 w 3187699"/>
              <a:gd name="connsiteY17" fmla="*/ 1148842 h 3187700"/>
              <a:gd name="connsiteX18" fmla="*/ 1082180 w 3187699"/>
              <a:gd name="connsiteY18" fmla="*/ 1173455 h 3187700"/>
              <a:gd name="connsiteX19" fmla="*/ 1062302 w 3187699"/>
              <a:gd name="connsiteY19" fmla="*/ 1197273 h 3187700"/>
              <a:gd name="connsiteX20" fmla="*/ 1044013 w 3187699"/>
              <a:gd name="connsiteY20" fmla="*/ 1223473 h 3187700"/>
              <a:gd name="connsiteX21" fmla="*/ 1027316 w 3187699"/>
              <a:gd name="connsiteY21" fmla="*/ 1251262 h 3187700"/>
              <a:gd name="connsiteX22" fmla="*/ 1010618 w 3187699"/>
              <a:gd name="connsiteY22" fmla="*/ 1278256 h 3187700"/>
              <a:gd name="connsiteX23" fmla="*/ 996305 w 3187699"/>
              <a:gd name="connsiteY23" fmla="*/ 1306838 h 3187700"/>
              <a:gd name="connsiteX24" fmla="*/ 983583 w 3187699"/>
              <a:gd name="connsiteY24" fmla="*/ 1336214 h 3187700"/>
              <a:gd name="connsiteX25" fmla="*/ 970861 w 3187699"/>
              <a:gd name="connsiteY25" fmla="*/ 1366384 h 3187700"/>
              <a:gd name="connsiteX26" fmla="*/ 960524 w 3187699"/>
              <a:gd name="connsiteY26" fmla="*/ 1396554 h 3187700"/>
              <a:gd name="connsiteX27" fmla="*/ 951778 w 3187699"/>
              <a:gd name="connsiteY27" fmla="*/ 1428312 h 3187700"/>
              <a:gd name="connsiteX28" fmla="*/ 944621 w 3187699"/>
              <a:gd name="connsiteY28" fmla="*/ 1460864 h 3187700"/>
              <a:gd name="connsiteX29" fmla="*/ 939056 w 3187699"/>
              <a:gd name="connsiteY29" fmla="*/ 1492622 h 3187700"/>
              <a:gd name="connsiteX30" fmla="*/ 934285 w 3187699"/>
              <a:gd name="connsiteY30" fmla="*/ 1525968 h 3187700"/>
              <a:gd name="connsiteX31" fmla="*/ 931899 w 3187699"/>
              <a:gd name="connsiteY31" fmla="*/ 1560107 h 3187700"/>
              <a:gd name="connsiteX32" fmla="*/ 931104 w 3187699"/>
              <a:gd name="connsiteY32" fmla="*/ 1594247 h 3187700"/>
              <a:gd name="connsiteX33" fmla="*/ 931899 w 3187699"/>
              <a:gd name="connsiteY33" fmla="*/ 1627593 h 3187700"/>
              <a:gd name="connsiteX34" fmla="*/ 934285 w 3187699"/>
              <a:gd name="connsiteY34" fmla="*/ 1661733 h 3187700"/>
              <a:gd name="connsiteX35" fmla="*/ 939056 w 3187699"/>
              <a:gd name="connsiteY35" fmla="*/ 1695078 h 3187700"/>
              <a:gd name="connsiteX36" fmla="*/ 944621 w 3187699"/>
              <a:gd name="connsiteY36" fmla="*/ 1727630 h 3187700"/>
              <a:gd name="connsiteX37" fmla="*/ 951778 w 3187699"/>
              <a:gd name="connsiteY37" fmla="*/ 1759388 h 3187700"/>
              <a:gd name="connsiteX38" fmla="*/ 960524 w 3187699"/>
              <a:gd name="connsiteY38" fmla="*/ 1791146 h 3187700"/>
              <a:gd name="connsiteX39" fmla="*/ 970861 w 3187699"/>
              <a:gd name="connsiteY39" fmla="*/ 1821316 h 3187700"/>
              <a:gd name="connsiteX40" fmla="*/ 983583 w 3187699"/>
              <a:gd name="connsiteY40" fmla="*/ 1852280 h 3187700"/>
              <a:gd name="connsiteX41" fmla="*/ 996305 w 3187699"/>
              <a:gd name="connsiteY41" fmla="*/ 1880862 h 3187700"/>
              <a:gd name="connsiteX42" fmla="*/ 1010618 w 3187699"/>
              <a:gd name="connsiteY42" fmla="*/ 1909444 h 3187700"/>
              <a:gd name="connsiteX43" fmla="*/ 1027316 w 3187699"/>
              <a:gd name="connsiteY43" fmla="*/ 1938027 h 3187700"/>
              <a:gd name="connsiteX44" fmla="*/ 1044013 w 3187699"/>
              <a:gd name="connsiteY44" fmla="*/ 1964227 h 3187700"/>
              <a:gd name="connsiteX45" fmla="*/ 1062302 w 3187699"/>
              <a:gd name="connsiteY45" fmla="*/ 1990427 h 3187700"/>
              <a:gd name="connsiteX46" fmla="*/ 1082180 w 3187699"/>
              <a:gd name="connsiteY46" fmla="*/ 2015833 h 3187700"/>
              <a:gd name="connsiteX47" fmla="*/ 1103649 w 3187699"/>
              <a:gd name="connsiteY47" fmla="*/ 2039652 h 3187700"/>
              <a:gd name="connsiteX48" fmla="*/ 1125117 w 3187699"/>
              <a:gd name="connsiteY48" fmla="*/ 2062676 h 3187700"/>
              <a:gd name="connsiteX49" fmla="*/ 1148176 w 3187699"/>
              <a:gd name="connsiteY49" fmla="*/ 2084113 h 3187700"/>
              <a:gd name="connsiteX50" fmla="*/ 1172825 w 3187699"/>
              <a:gd name="connsiteY50" fmla="*/ 2104755 h 3187700"/>
              <a:gd name="connsiteX51" fmla="*/ 1197475 w 3187699"/>
              <a:gd name="connsiteY51" fmla="*/ 2124604 h 3187700"/>
              <a:gd name="connsiteX52" fmla="*/ 1222919 w 3187699"/>
              <a:gd name="connsiteY52" fmla="*/ 2142865 h 3187700"/>
              <a:gd name="connsiteX53" fmla="*/ 1249954 w 3187699"/>
              <a:gd name="connsiteY53" fmla="*/ 2160332 h 3187700"/>
              <a:gd name="connsiteX54" fmla="*/ 1277783 w 3187699"/>
              <a:gd name="connsiteY54" fmla="*/ 2176211 h 3187700"/>
              <a:gd name="connsiteX55" fmla="*/ 1306408 w 3187699"/>
              <a:gd name="connsiteY55" fmla="*/ 2191296 h 3187700"/>
              <a:gd name="connsiteX56" fmla="*/ 1335828 w 3187699"/>
              <a:gd name="connsiteY56" fmla="*/ 2204793 h 3187700"/>
              <a:gd name="connsiteX57" fmla="*/ 1366043 w 3187699"/>
              <a:gd name="connsiteY57" fmla="*/ 2215908 h 3187700"/>
              <a:gd name="connsiteX58" fmla="*/ 1397054 w 3187699"/>
              <a:gd name="connsiteY58" fmla="*/ 2226229 h 3187700"/>
              <a:gd name="connsiteX59" fmla="*/ 1428064 w 3187699"/>
              <a:gd name="connsiteY59" fmla="*/ 2235757 h 3187700"/>
              <a:gd name="connsiteX60" fmla="*/ 1459870 w 3187699"/>
              <a:gd name="connsiteY60" fmla="*/ 2242108 h 3187700"/>
              <a:gd name="connsiteX61" fmla="*/ 1493265 w 3187699"/>
              <a:gd name="connsiteY61" fmla="*/ 2248460 h 3187700"/>
              <a:gd name="connsiteX62" fmla="*/ 1525866 w 3187699"/>
              <a:gd name="connsiteY62" fmla="*/ 2252430 h 3187700"/>
              <a:gd name="connsiteX63" fmla="*/ 1559262 w 3187699"/>
              <a:gd name="connsiteY63" fmla="*/ 2254812 h 3187700"/>
              <a:gd name="connsiteX64" fmla="*/ 1593452 w 3187699"/>
              <a:gd name="connsiteY64" fmla="*/ 2256399 h 3187700"/>
              <a:gd name="connsiteX65" fmla="*/ 1628438 w 3187699"/>
              <a:gd name="connsiteY65" fmla="*/ 2254812 h 3187700"/>
              <a:gd name="connsiteX66" fmla="*/ 1661039 w 3187699"/>
              <a:gd name="connsiteY66" fmla="*/ 2252430 h 3187700"/>
              <a:gd name="connsiteX67" fmla="*/ 1694435 w 3187699"/>
              <a:gd name="connsiteY67" fmla="*/ 2248460 h 3187700"/>
              <a:gd name="connsiteX68" fmla="*/ 1726240 w 3187699"/>
              <a:gd name="connsiteY68" fmla="*/ 2242108 h 3187700"/>
              <a:gd name="connsiteX69" fmla="*/ 1758841 w 3187699"/>
              <a:gd name="connsiteY69" fmla="*/ 2235757 h 3187700"/>
              <a:gd name="connsiteX70" fmla="*/ 1790646 w 3187699"/>
              <a:gd name="connsiteY70" fmla="*/ 2226229 h 3187700"/>
              <a:gd name="connsiteX71" fmla="*/ 1821657 w 3187699"/>
              <a:gd name="connsiteY71" fmla="*/ 2215908 h 3187700"/>
              <a:gd name="connsiteX72" fmla="*/ 1851077 w 3187699"/>
              <a:gd name="connsiteY72" fmla="*/ 2204793 h 3187700"/>
              <a:gd name="connsiteX73" fmla="*/ 1881292 w 3187699"/>
              <a:gd name="connsiteY73" fmla="*/ 2191296 h 3187700"/>
              <a:gd name="connsiteX74" fmla="*/ 1909917 w 3187699"/>
              <a:gd name="connsiteY74" fmla="*/ 2176211 h 3187700"/>
              <a:gd name="connsiteX75" fmla="*/ 1936951 w 3187699"/>
              <a:gd name="connsiteY75" fmla="*/ 2160332 h 3187700"/>
              <a:gd name="connsiteX76" fmla="*/ 1963986 w 3187699"/>
              <a:gd name="connsiteY76" fmla="*/ 2142865 h 3187700"/>
              <a:gd name="connsiteX77" fmla="*/ 1990225 w 3187699"/>
              <a:gd name="connsiteY77" fmla="*/ 2124604 h 3187700"/>
              <a:gd name="connsiteX78" fmla="*/ 2014875 w 3187699"/>
              <a:gd name="connsiteY78" fmla="*/ 2104755 h 3187700"/>
              <a:gd name="connsiteX79" fmla="*/ 2039524 w 3187699"/>
              <a:gd name="connsiteY79" fmla="*/ 2084113 h 3187700"/>
              <a:gd name="connsiteX80" fmla="*/ 2061787 w 3187699"/>
              <a:gd name="connsiteY80" fmla="*/ 2062676 h 3187700"/>
              <a:gd name="connsiteX81" fmla="*/ 2084051 w 3187699"/>
              <a:gd name="connsiteY81" fmla="*/ 2039652 h 3187700"/>
              <a:gd name="connsiteX82" fmla="*/ 2104725 w 3187699"/>
              <a:gd name="connsiteY82" fmla="*/ 2015833 h 3187700"/>
              <a:gd name="connsiteX83" fmla="*/ 2125399 w 3187699"/>
              <a:gd name="connsiteY83" fmla="*/ 1990427 h 3187700"/>
              <a:gd name="connsiteX84" fmla="*/ 2143687 w 3187699"/>
              <a:gd name="connsiteY84" fmla="*/ 1964227 h 3187700"/>
              <a:gd name="connsiteX85" fmla="*/ 2160384 w 3187699"/>
              <a:gd name="connsiteY85" fmla="*/ 1938027 h 3187700"/>
              <a:gd name="connsiteX86" fmla="*/ 2176287 w 3187699"/>
              <a:gd name="connsiteY86" fmla="*/ 1909444 h 3187700"/>
              <a:gd name="connsiteX87" fmla="*/ 2190599 w 3187699"/>
              <a:gd name="connsiteY87" fmla="*/ 1880862 h 3187700"/>
              <a:gd name="connsiteX88" fmla="*/ 2204117 w 3187699"/>
              <a:gd name="connsiteY88" fmla="*/ 1852280 h 3187700"/>
              <a:gd name="connsiteX89" fmla="*/ 2215249 w 3187699"/>
              <a:gd name="connsiteY89" fmla="*/ 1821316 h 3187700"/>
              <a:gd name="connsiteX90" fmla="*/ 2225585 w 3187699"/>
              <a:gd name="connsiteY90" fmla="*/ 1791146 h 3187700"/>
              <a:gd name="connsiteX91" fmla="*/ 2235127 w 3187699"/>
              <a:gd name="connsiteY91" fmla="*/ 1759388 h 3187700"/>
              <a:gd name="connsiteX92" fmla="*/ 2243079 w 3187699"/>
              <a:gd name="connsiteY92" fmla="*/ 1727630 h 3187700"/>
              <a:gd name="connsiteX93" fmla="*/ 2248645 w 3187699"/>
              <a:gd name="connsiteY93" fmla="*/ 1695078 h 3187700"/>
              <a:gd name="connsiteX94" fmla="*/ 2251825 w 3187699"/>
              <a:gd name="connsiteY94" fmla="*/ 1661733 h 3187700"/>
              <a:gd name="connsiteX95" fmla="*/ 2255801 w 3187699"/>
              <a:gd name="connsiteY95" fmla="*/ 1627593 h 3187700"/>
              <a:gd name="connsiteX96" fmla="*/ 2255801 w 3187699"/>
              <a:gd name="connsiteY96" fmla="*/ 1594247 h 3187700"/>
              <a:gd name="connsiteX97" fmla="*/ 2255801 w 3187699"/>
              <a:gd name="connsiteY97" fmla="*/ 1560107 h 3187700"/>
              <a:gd name="connsiteX98" fmla="*/ 2251825 w 3187699"/>
              <a:gd name="connsiteY98" fmla="*/ 1525968 h 3187700"/>
              <a:gd name="connsiteX99" fmla="*/ 2248645 w 3187699"/>
              <a:gd name="connsiteY99" fmla="*/ 1492622 h 3187700"/>
              <a:gd name="connsiteX100" fmla="*/ 2243079 w 3187699"/>
              <a:gd name="connsiteY100" fmla="*/ 1460864 h 3187700"/>
              <a:gd name="connsiteX101" fmla="*/ 2235127 w 3187699"/>
              <a:gd name="connsiteY101" fmla="*/ 1428312 h 3187700"/>
              <a:gd name="connsiteX102" fmla="*/ 2225585 w 3187699"/>
              <a:gd name="connsiteY102" fmla="*/ 1396554 h 3187700"/>
              <a:gd name="connsiteX103" fmla="*/ 2215249 w 3187699"/>
              <a:gd name="connsiteY103" fmla="*/ 1366384 h 3187700"/>
              <a:gd name="connsiteX104" fmla="*/ 2204117 w 3187699"/>
              <a:gd name="connsiteY104" fmla="*/ 1336214 h 3187700"/>
              <a:gd name="connsiteX105" fmla="*/ 2190599 w 3187699"/>
              <a:gd name="connsiteY105" fmla="*/ 1306838 h 3187700"/>
              <a:gd name="connsiteX106" fmla="*/ 2176287 w 3187699"/>
              <a:gd name="connsiteY106" fmla="*/ 1278256 h 3187700"/>
              <a:gd name="connsiteX107" fmla="*/ 2160384 w 3187699"/>
              <a:gd name="connsiteY107" fmla="*/ 1251262 h 3187700"/>
              <a:gd name="connsiteX108" fmla="*/ 2143687 w 3187699"/>
              <a:gd name="connsiteY108" fmla="*/ 1223473 h 3187700"/>
              <a:gd name="connsiteX109" fmla="*/ 2125399 w 3187699"/>
              <a:gd name="connsiteY109" fmla="*/ 1197273 h 3187700"/>
              <a:gd name="connsiteX110" fmla="*/ 2104725 w 3187699"/>
              <a:gd name="connsiteY110" fmla="*/ 1173455 h 3187700"/>
              <a:gd name="connsiteX111" fmla="*/ 2084051 w 3187699"/>
              <a:gd name="connsiteY111" fmla="*/ 1148842 h 3187700"/>
              <a:gd name="connsiteX112" fmla="*/ 2061787 w 3187699"/>
              <a:gd name="connsiteY112" fmla="*/ 1125024 h 3187700"/>
              <a:gd name="connsiteX113" fmla="*/ 2039524 w 3187699"/>
              <a:gd name="connsiteY113" fmla="*/ 1103587 h 3187700"/>
              <a:gd name="connsiteX114" fmla="*/ 2014875 w 3187699"/>
              <a:gd name="connsiteY114" fmla="*/ 1082945 h 3187700"/>
              <a:gd name="connsiteX115" fmla="*/ 1990225 w 3187699"/>
              <a:gd name="connsiteY115" fmla="*/ 1063096 h 3187700"/>
              <a:gd name="connsiteX116" fmla="*/ 1963986 w 3187699"/>
              <a:gd name="connsiteY116" fmla="*/ 1044835 h 3187700"/>
              <a:gd name="connsiteX117" fmla="*/ 1936951 w 3187699"/>
              <a:gd name="connsiteY117" fmla="*/ 1028162 h 3187700"/>
              <a:gd name="connsiteX118" fmla="*/ 1909917 w 3187699"/>
              <a:gd name="connsiteY118" fmla="*/ 1011489 h 3187700"/>
              <a:gd name="connsiteX119" fmla="*/ 1881292 w 3187699"/>
              <a:gd name="connsiteY119" fmla="*/ 997198 h 3187700"/>
              <a:gd name="connsiteX120" fmla="*/ 1851077 w 3187699"/>
              <a:gd name="connsiteY120" fmla="*/ 982907 h 3187700"/>
              <a:gd name="connsiteX121" fmla="*/ 1821657 w 3187699"/>
              <a:gd name="connsiteY121" fmla="*/ 971792 h 3187700"/>
              <a:gd name="connsiteX122" fmla="*/ 1790646 w 3187699"/>
              <a:gd name="connsiteY122" fmla="*/ 961471 h 3187700"/>
              <a:gd name="connsiteX123" fmla="*/ 1758841 w 3187699"/>
              <a:gd name="connsiteY123" fmla="*/ 951943 h 3187700"/>
              <a:gd name="connsiteX124" fmla="*/ 1726240 w 3187699"/>
              <a:gd name="connsiteY124" fmla="*/ 945592 h 3187700"/>
              <a:gd name="connsiteX125" fmla="*/ 1694435 w 3187699"/>
              <a:gd name="connsiteY125" fmla="*/ 940034 h 3187700"/>
              <a:gd name="connsiteX126" fmla="*/ 1661039 w 3187699"/>
              <a:gd name="connsiteY126" fmla="*/ 935270 h 3187700"/>
              <a:gd name="connsiteX127" fmla="*/ 1628438 w 3187699"/>
              <a:gd name="connsiteY127" fmla="*/ 932889 h 3187700"/>
              <a:gd name="connsiteX128" fmla="*/ 1593452 w 3187699"/>
              <a:gd name="connsiteY128" fmla="*/ 0 h 3187700"/>
              <a:gd name="connsiteX129" fmla="*/ 1675351 w 3187699"/>
              <a:gd name="connsiteY129" fmla="*/ 2382 h 3187700"/>
              <a:gd name="connsiteX130" fmla="*/ 1756455 w 3187699"/>
              <a:gd name="connsiteY130" fmla="*/ 7940 h 3187700"/>
              <a:gd name="connsiteX131" fmla="*/ 1836764 w 3187699"/>
              <a:gd name="connsiteY131" fmla="*/ 18261 h 3187700"/>
              <a:gd name="connsiteX132" fmla="*/ 1914687 w 3187699"/>
              <a:gd name="connsiteY132" fmla="*/ 33346 h 3187700"/>
              <a:gd name="connsiteX133" fmla="*/ 1992611 w 3187699"/>
              <a:gd name="connsiteY133" fmla="*/ 50019 h 3187700"/>
              <a:gd name="connsiteX134" fmla="*/ 2068149 w 3187699"/>
              <a:gd name="connsiteY134" fmla="*/ 72249 h 3187700"/>
              <a:gd name="connsiteX135" fmla="*/ 2142096 w 3187699"/>
              <a:gd name="connsiteY135" fmla="*/ 96862 h 3187700"/>
              <a:gd name="connsiteX136" fmla="*/ 2214453 w 3187699"/>
              <a:gd name="connsiteY136" fmla="*/ 125444 h 3187700"/>
              <a:gd name="connsiteX137" fmla="*/ 2284425 w 3187699"/>
              <a:gd name="connsiteY137" fmla="*/ 157996 h 3187700"/>
              <a:gd name="connsiteX138" fmla="*/ 2352807 w 3187699"/>
              <a:gd name="connsiteY138" fmla="*/ 192135 h 3187700"/>
              <a:gd name="connsiteX139" fmla="*/ 2420394 w 3187699"/>
              <a:gd name="connsiteY139" fmla="*/ 231039 h 3187700"/>
              <a:gd name="connsiteX140" fmla="*/ 2484800 w 3187699"/>
              <a:gd name="connsiteY140" fmla="*/ 272324 h 3187700"/>
              <a:gd name="connsiteX141" fmla="*/ 2547615 w 3187699"/>
              <a:gd name="connsiteY141" fmla="*/ 316785 h 3187700"/>
              <a:gd name="connsiteX142" fmla="*/ 2607251 w 3187699"/>
              <a:gd name="connsiteY142" fmla="*/ 363628 h 3187700"/>
              <a:gd name="connsiteX143" fmla="*/ 2665296 w 3187699"/>
              <a:gd name="connsiteY143" fmla="*/ 414441 h 3187700"/>
              <a:gd name="connsiteX144" fmla="*/ 2720160 w 3187699"/>
              <a:gd name="connsiteY144" fmla="*/ 466841 h 3187700"/>
              <a:gd name="connsiteX145" fmla="*/ 2773434 w 3187699"/>
              <a:gd name="connsiteY145" fmla="*/ 521624 h 3187700"/>
              <a:gd name="connsiteX146" fmla="*/ 2823528 w 3187699"/>
              <a:gd name="connsiteY146" fmla="*/ 580376 h 3187700"/>
              <a:gd name="connsiteX147" fmla="*/ 2871236 w 3187699"/>
              <a:gd name="connsiteY147" fmla="*/ 640716 h 3187700"/>
              <a:gd name="connsiteX148" fmla="*/ 2914968 w 3187699"/>
              <a:gd name="connsiteY148" fmla="*/ 702644 h 3187700"/>
              <a:gd name="connsiteX149" fmla="*/ 2957111 w 3187699"/>
              <a:gd name="connsiteY149" fmla="*/ 767748 h 3187700"/>
              <a:gd name="connsiteX150" fmla="*/ 2995277 w 3187699"/>
              <a:gd name="connsiteY150" fmla="*/ 834439 h 3187700"/>
              <a:gd name="connsiteX151" fmla="*/ 3031058 w 3187699"/>
              <a:gd name="connsiteY151" fmla="*/ 902719 h 3187700"/>
              <a:gd name="connsiteX152" fmla="*/ 3062863 w 3187699"/>
              <a:gd name="connsiteY152" fmla="*/ 974174 h 3187700"/>
              <a:gd name="connsiteX153" fmla="*/ 3091489 w 3187699"/>
              <a:gd name="connsiteY153" fmla="*/ 1046423 h 3187700"/>
              <a:gd name="connsiteX154" fmla="*/ 3116933 w 3187699"/>
              <a:gd name="connsiteY154" fmla="*/ 1120260 h 3187700"/>
              <a:gd name="connsiteX155" fmla="*/ 3137607 w 3187699"/>
              <a:gd name="connsiteY155" fmla="*/ 1196479 h 3187700"/>
              <a:gd name="connsiteX156" fmla="*/ 3155895 w 3187699"/>
              <a:gd name="connsiteY156" fmla="*/ 1272698 h 3187700"/>
              <a:gd name="connsiteX157" fmla="*/ 3169411 w 3187699"/>
              <a:gd name="connsiteY157" fmla="*/ 1352093 h 3187700"/>
              <a:gd name="connsiteX158" fmla="*/ 3179749 w 3187699"/>
              <a:gd name="connsiteY158" fmla="*/ 1430694 h 3187700"/>
              <a:gd name="connsiteX159" fmla="*/ 3185315 w 3187699"/>
              <a:gd name="connsiteY159" fmla="*/ 1512470 h 3187700"/>
              <a:gd name="connsiteX160" fmla="*/ 3187699 w 3187699"/>
              <a:gd name="connsiteY160" fmla="*/ 1594247 h 3187700"/>
              <a:gd name="connsiteX161" fmla="*/ 3185315 w 3187699"/>
              <a:gd name="connsiteY161" fmla="*/ 1676024 h 3187700"/>
              <a:gd name="connsiteX162" fmla="*/ 3179749 w 3187699"/>
              <a:gd name="connsiteY162" fmla="*/ 1757006 h 3187700"/>
              <a:gd name="connsiteX163" fmla="*/ 3169411 w 3187699"/>
              <a:gd name="connsiteY163" fmla="*/ 1837195 h 3187700"/>
              <a:gd name="connsiteX164" fmla="*/ 3155895 w 3187699"/>
              <a:gd name="connsiteY164" fmla="*/ 1915002 h 3187700"/>
              <a:gd name="connsiteX165" fmla="*/ 3137607 w 3187699"/>
              <a:gd name="connsiteY165" fmla="*/ 1992015 h 3187700"/>
              <a:gd name="connsiteX166" fmla="*/ 3116933 w 3187699"/>
              <a:gd name="connsiteY166" fmla="*/ 2068234 h 3187700"/>
              <a:gd name="connsiteX167" fmla="*/ 3091489 w 3187699"/>
              <a:gd name="connsiteY167" fmla="*/ 2142071 h 3187700"/>
              <a:gd name="connsiteX168" fmla="*/ 3062863 w 3187699"/>
              <a:gd name="connsiteY168" fmla="*/ 2213526 h 3187700"/>
              <a:gd name="connsiteX169" fmla="*/ 3031058 w 3187699"/>
              <a:gd name="connsiteY169" fmla="*/ 2284982 h 3187700"/>
              <a:gd name="connsiteX170" fmla="*/ 2995277 w 3187699"/>
              <a:gd name="connsiteY170" fmla="*/ 2353261 h 3187700"/>
              <a:gd name="connsiteX171" fmla="*/ 2957111 w 3187699"/>
              <a:gd name="connsiteY171" fmla="*/ 2419953 h 3187700"/>
              <a:gd name="connsiteX172" fmla="*/ 2914968 w 3187699"/>
              <a:gd name="connsiteY172" fmla="*/ 2485056 h 3187700"/>
              <a:gd name="connsiteX173" fmla="*/ 2871236 w 3187699"/>
              <a:gd name="connsiteY173" fmla="*/ 2547778 h 3187700"/>
              <a:gd name="connsiteX174" fmla="*/ 2823528 w 3187699"/>
              <a:gd name="connsiteY174" fmla="*/ 2607324 h 3187700"/>
              <a:gd name="connsiteX175" fmla="*/ 2773434 w 3187699"/>
              <a:gd name="connsiteY175" fmla="*/ 2666076 h 3187700"/>
              <a:gd name="connsiteX176" fmla="*/ 2720160 w 3187699"/>
              <a:gd name="connsiteY176" fmla="*/ 2720859 h 3187700"/>
              <a:gd name="connsiteX177" fmla="*/ 2665296 w 3187699"/>
              <a:gd name="connsiteY177" fmla="*/ 2773259 h 3187700"/>
              <a:gd name="connsiteX178" fmla="*/ 2607251 w 3187699"/>
              <a:gd name="connsiteY178" fmla="*/ 2824072 h 3187700"/>
              <a:gd name="connsiteX179" fmla="*/ 2547615 w 3187699"/>
              <a:gd name="connsiteY179" fmla="*/ 2870915 h 3187700"/>
              <a:gd name="connsiteX180" fmla="*/ 2484800 w 3187699"/>
              <a:gd name="connsiteY180" fmla="*/ 2915376 h 3187700"/>
              <a:gd name="connsiteX181" fmla="*/ 2420394 w 3187699"/>
              <a:gd name="connsiteY181" fmla="*/ 2956661 h 3187700"/>
              <a:gd name="connsiteX182" fmla="*/ 2352807 w 3187699"/>
              <a:gd name="connsiteY182" fmla="*/ 2995565 h 3187700"/>
              <a:gd name="connsiteX183" fmla="*/ 2284425 w 3187699"/>
              <a:gd name="connsiteY183" fmla="*/ 3031292 h 3187700"/>
              <a:gd name="connsiteX184" fmla="*/ 2214453 w 3187699"/>
              <a:gd name="connsiteY184" fmla="*/ 3062256 h 3187700"/>
              <a:gd name="connsiteX185" fmla="*/ 2142096 w 3187699"/>
              <a:gd name="connsiteY185" fmla="*/ 3090839 h 3187700"/>
              <a:gd name="connsiteX186" fmla="*/ 2068149 w 3187699"/>
              <a:gd name="connsiteY186" fmla="*/ 3116245 h 3187700"/>
              <a:gd name="connsiteX187" fmla="*/ 1992611 w 3187699"/>
              <a:gd name="connsiteY187" fmla="*/ 3137681 h 3187700"/>
              <a:gd name="connsiteX188" fmla="*/ 1914687 w 3187699"/>
              <a:gd name="connsiteY188" fmla="*/ 3155942 h 3187700"/>
              <a:gd name="connsiteX189" fmla="*/ 1836764 w 3187699"/>
              <a:gd name="connsiteY189" fmla="*/ 3169439 h 3187700"/>
              <a:gd name="connsiteX190" fmla="*/ 1756455 w 3187699"/>
              <a:gd name="connsiteY190" fmla="*/ 3179761 h 3187700"/>
              <a:gd name="connsiteX191" fmla="*/ 1675351 w 3187699"/>
              <a:gd name="connsiteY191" fmla="*/ 3185318 h 3187700"/>
              <a:gd name="connsiteX192" fmla="*/ 1593452 w 3187699"/>
              <a:gd name="connsiteY192" fmla="*/ 3187700 h 3187700"/>
              <a:gd name="connsiteX193" fmla="*/ 1511553 w 3187699"/>
              <a:gd name="connsiteY193" fmla="*/ 3185318 h 3187700"/>
              <a:gd name="connsiteX194" fmla="*/ 1431245 w 3187699"/>
              <a:gd name="connsiteY194" fmla="*/ 3179761 h 3187700"/>
              <a:gd name="connsiteX195" fmla="*/ 1350936 w 3187699"/>
              <a:gd name="connsiteY195" fmla="*/ 3169439 h 3187700"/>
              <a:gd name="connsiteX196" fmla="*/ 1272217 w 3187699"/>
              <a:gd name="connsiteY196" fmla="*/ 3155942 h 3187700"/>
              <a:gd name="connsiteX197" fmla="*/ 1195089 w 3187699"/>
              <a:gd name="connsiteY197" fmla="*/ 3137681 h 3187700"/>
              <a:gd name="connsiteX198" fmla="*/ 1119551 w 3187699"/>
              <a:gd name="connsiteY198" fmla="*/ 3116245 h 3187700"/>
              <a:gd name="connsiteX199" fmla="*/ 1045604 w 3187699"/>
              <a:gd name="connsiteY199" fmla="*/ 3090839 h 3187700"/>
              <a:gd name="connsiteX200" fmla="*/ 973246 w 3187699"/>
              <a:gd name="connsiteY200" fmla="*/ 3062256 h 3187700"/>
              <a:gd name="connsiteX201" fmla="*/ 902479 w 3187699"/>
              <a:gd name="connsiteY201" fmla="*/ 3031292 h 3187700"/>
              <a:gd name="connsiteX202" fmla="*/ 833303 w 3187699"/>
              <a:gd name="connsiteY202" fmla="*/ 2995565 h 3187700"/>
              <a:gd name="connsiteX203" fmla="*/ 767306 w 3187699"/>
              <a:gd name="connsiteY203" fmla="*/ 2956661 h 3187700"/>
              <a:gd name="connsiteX204" fmla="*/ 702105 w 3187699"/>
              <a:gd name="connsiteY204" fmla="*/ 2915376 h 3187700"/>
              <a:gd name="connsiteX205" fmla="*/ 640084 w 3187699"/>
              <a:gd name="connsiteY205" fmla="*/ 2870915 h 3187700"/>
              <a:gd name="connsiteX206" fmla="*/ 579654 w 3187699"/>
              <a:gd name="connsiteY206" fmla="*/ 2824072 h 3187700"/>
              <a:gd name="connsiteX207" fmla="*/ 522404 w 3187699"/>
              <a:gd name="connsiteY207" fmla="*/ 2773259 h 3187700"/>
              <a:gd name="connsiteX208" fmla="*/ 465950 w 3187699"/>
              <a:gd name="connsiteY208" fmla="*/ 2720859 h 3187700"/>
              <a:gd name="connsiteX209" fmla="*/ 413471 w 3187699"/>
              <a:gd name="connsiteY209" fmla="*/ 2666076 h 3187700"/>
              <a:gd name="connsiteX210" fmla="*/ 362582 w 3187699"/>
              <a:gd name="connsiteY210" fmla="*/ 2607324 h 3187700"/>
              <a:gd name="connsiteX211" fmla="*/ 315669 w 3187699"/>
              <a:gd name="connsiteY211" fmla="*/ 2547778 h 3187700"/>
              <a:gd name="connsiteX212" fmla="*/ 271141 w 3187699"/>
              <a:gd name="connsiteY212" fmla="*/ 2485056 h 3187700"/>
              <a:gd name="connsiteX213" fmla="*/ 229794 w 3187699"/>
              <a:gd name="connsiteY213" fmla="*/ 2419953 h 3187700"/>
              <a:gd name="connsiteX214" fmla="*/ 192423 w 3187699"/>
              <a:gd name="connsiteY214" fmla="*/ 2353261 h 3187700"/>
              <a:gd name="connsiteX215" fmla="*/ 156642 w 3187699"/>
              <a:gd name="connsiteY215" fmla="*/ 2284982 h 3187700"/>
              <a:gd name="connsiteX216" fmla="*/ 124836 w 3187699"/>
              <a:gd name="connsiteY216" fmla="*/ 2213526 h 3187700"/>
              <a:gd name="connsiteX217" fmla="*/ 96211 w 3187699"/>
              <a:gd name="connsiteY217" fmla="*/ 2142071 h 3187700"/>
              <a:gd name="connsiteX218" fmla="*/ 70767 w 3187699"/>
              <a:gd name="connsiteY218" fmla="*/ 2068234 h 3187700"/>
              <a:gd name="connsiteX219" fmla="*/ 49298 w 3187699"/>
              <a:gd name="connsiteY219" fmla="*/ 1992015 h 3187700"/>
              <a:gd name="connsiteX220" fmla="*/ 31805 w 3187699"/>
              <a:gd name="connsiteY220" fmla="*/ 1915002 h 3187700"/>
              <a:gd name="connsiteX221" fmla="*/ 18288 w 3187699"/>
              <a:gd name="connsiteY221" fmla="*/ 1837195 h 3187700"/>
              <a:gd name="connsiteX222" fmla="*/ 7951 w 3187699"/>
              <a:gd name="connsiteY222" fmla="*/ 1757006 h 3187700"/>
              <a:gd name="connsiteX223" fmla="*/ 795 w 3187699"/>
              <a:gd name="connsiteY223" fmla="*/ 1676024 h 3187700"/>
              <a:gd name="connsiteX224" fmla="*/ 0 w 3187699"/>
              <a:gd name="connsiteY224" fmla="*/ 1594247 h 3187700"/>
              <a:gd name="connsiteX225" fmla="*/ 795 w 3187699"/>
              <a:gd name="connsiteY225" fmla="*/ 1512470 h 3187700"/>
              <a:gd name="connsiteX226" fmla="*/ 7951 w 3187699"/>
              <a:gd name="connsiteY226" fmla="*/ 1430694 h 3187700"/>
              <a:gd name="connsiteX227" fmla="*/ 18288 w 3187699"/>
              <a:gd name="connsiteY227" fmla="*/ 1352093 h 3187700"/>
              <a:gd name="connsiteX228" fmla="*/ 31805 w 3187699"/>
              <a:gd name="connsiteY228" fmla="*/ 1272698 h 3187700"/>
              <a:gd name="connsiteX229" fmla="*/ 49298 w 3187699"/>
              <a:gd name="connsiteY229" fmla="*/ 1196479 h 3187700"/>
              <a:gd name="connsiteX230" fmla="*/ 70767 w 3187699"/>
              <a:gd name="connsiteY230" fmla="*/ 1120260 h 3187700"/>
              <a:gd name="connsiteX231" fmla="*/ 96211 w 3187699"/>
              <a:gd name="connsiteY231" fmla="*/ 1046423 h 3187700"/>
              <a:gd name="connsiteX232" fmla="*/ 124836 w 3187699"/>
              <a:gd name="connsiteY232" fmla="*/ 974174 h 3187700"/>
              <a:gd name="connsiteX233" fmla="*/ 156642 w 3187699"/>
              <a:gd name="connsiteY233" fmla="*/ 902719 h 3187700"/>
              <a:gd name="connsiteX234" fmla="*/ 192423 w 3187699"/>
              <a:gd name="connsiteY234" fmla="*/ 834439 h 3187700"/>
              <a:gd name="connsiteX235" fmla="*/ 229794 w 3187699"/>
              <a:gd name="connsiteY235" fmla="*/ 767748 h 3187700"/>
              <a:gd name="connsiteX236" fmla="*/ 271141 w 3187699"/>
              <a:gd name="connsiteY236" fmla="*/ 702644 h 3187700"/>
              <a:gd name="connsiteX237" fmla="*/ 315669 w 3187699"/>
              <a:gd name="connsiteY237" fmla="*/ 640716 h 3187700"/>
              <a:gd name="connsiteX238" fmla="*/ 362582 w 3187699"/>
              <a:gd name="connsiteY238" fmla="*/ 580376 h 3187700"/>
              <a:gd name="connsiteX239" fmla="*/ 413471 w 3187699"/>
              <a:gd name="connsiteY239" fmla="*/ 521624 h 3187700"/>
              <a:gd name="connsiteX240" fmla="*/ 465950 w 3187699"/>
              <a:gd name="connsiteY240" fmla="*/ 466841 h 3187700"/>
              <a:gd name="connsiteX241" fmla="*/ 522404 w 3187699"/>
              <a:gd name="connsiteY241" fmla="*/ 414441 h 3187700"/>
              <a:gd name="connsiteX242" fmla="*/ 579654 w 3187699"/>
              <a:gd name="connsiteY242" fmla="*/ 363628 h 3187700"/>
              <a:gd name="connsiteX243" fmla="*/ 640084 w 3187699"/>
              <a:gd name="connsiteY243" fmla="*/ 316785 h 3187700"/>
              <a:gd name="connsiteX244" fmla="*/ 702105 w 3187699"/>
              <a:gd name="connsiteY244" fmla="*/ 272324 h 3187700"/>
              <a:gd name="connsiteX245" fmla="*/ 767306 w 3187699"/>
              <a:gd name="connsiteY245" fmla="*/ 231039 h 3187700"/>
              <a:gd name="connsiteX246" fmla="*/ 833303 w 3187699"/>
              <a:gd name="connsiteY246" fmla="*/ 192135 h 3187700"/>
              <a:gd name="connsiteX247" fmla="*/ 902479 w 3187699"/>
              <a:gd name="connsiteY247" fmla="*/ 157996 h 3187700"/>
              <a:gd name="connsiteX248" fmla="*/ 973246 w 3187699"/>
              <a:gd name="connsiteY248" fmla="*/ 125444 h 3187700"/>
              <a:gd name="connsiteX249" fmla="*/ 1045604 w 3187699"/>
              <a:gd name="connsiteY249" fmla="*/ 96862 h 3187700"/>
              <a:gd name="connsiteX250" fmla="*/ 1119551 w 3187699"/>
              <a:gd name="connsiteY250" fmla="*/ 72249 h 3187700"/>
              <a:gd name="connsiteX251" fmla="*/ 1195089 w 3187699"/>
              <a:gd name="connsiteY251" fmla="*/ 50019 h 3187700"/>
              <a:gd name="connsiteX252" fmla="*/ 1272217 w 3187699"/>
              <a:gd name="connsiteY252" fmla="*/ 33346 h 3187700"/>
              <a:gd name="connsiteX253" fmla="*/ 1350936 w 3187699"/>
              <a:gd name="connsiteY253" fmla="*/ 18261 h 3187700"/>
              <a:gd name="connsiteX254" fmla="*/ 1431245 w 3187699"/>
              <a:gd name="connsiteY254" fmla="*/ 7940 h 3187700"/>
              <a:gd name="connsiteX255" fmla="*/ 1511553 w 3187699"/>
              <a:gd name="connsiteY255" fmla="*/ 2382 h 318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3187699" h="3187700">
                <a:moveTo>
                  <a:pt x="1593452" y="932095"/>
                </a:moveTo>
                <a:lnTo>
                  <a:pt x="1559262" y="932889"/>
                </a:lnTo>
                <a:lnTo>
                  <a:pt x="1525866" y="935270"/>
                </a:lnTo>
                <a:lnTo>
                  <a:pt x="1493265" y="940034"/>
                </a:lnTo>
                <a:lnTo>
                  <a:pt x="1459870" y="945592"/>
                </a:lnTo>
                <a:lnTo>
                  <a:pt x="1428064" y="951943"/>
                </a:lnTo>
                <a:lnTo>
                  <a:pt x="1397054" y="961471"/>
                </a:lnTo>
                <a:lnTo>
                  <a:pt x="1366043" y="971792"/>
                </a:lnTo>
                <a:lnTo>
                  <a:pt x="1335828" y="982907"/>
                </a:lnTo>
                <a:lnTo>
                  <a:pt x="1306408" y="997198"/>
                </a:lnTo>
                <a:lnTo>
                  <a:pt x="1277783" y="1011489"/>
                </a:lnTo>
                <a:lnTo>
                  <a:pt x="1249954" y="1028162"/>
                </a:lnTo>
                <a:lnTo>
                  <a:pt x="1222919" y="1044835"/>
                </a:lnTo>
                <a:lnTo>
                  <a:pt x="1197475" y="1063096"/>
                </a:lnTo>
                <a:lnTo>
                  <a:pt x="1172825" y="1082945"/>
                </a:lnTo>
                <a:lnTo>
                  <a:pt x="1148176" y="1103587"/>
                </a:lnTo>
                <a:lnTo>
                  <a:pt x="1125117" y="1125024"/>
                </a:lnTo>
                <a:lnTo>
                  <a:pt x="1103649" y="1148842"/>
                </a:lnTo>
                <a:lnTo>
                  <a:pt x="1082180" y="1173455"/>
                </a:lnTo>
                <a:lnTo>
                  <a:pt x="1062302" y="1197273"/>
                </a:lnTo>
                <a:lnTo>
                  <a:pt x="1044013" y="1223473"/>
                </a:lnTo>
                <a:lnTo>
                  <a:pt x="1027316" y="1251262"/>
                </a:lnTo>
                <a:lnTo>
                  <a:pt x="1010618" y="1278256"/>
                </a:lnTo>
                <a:lnTo>
                  <a:pt x="996305" y="1306838"/>
                </a:lnTo>
                <a:lnTo>
                  <a:pt x="983583" y="1336214"/>
                </a:lnTo>
                <a:lnTo>
                  <a:pt x="970861" y="1366384"/>
                </a:lnTo>
                <a:lnTo>
                  <a:pt x="960524" y="1396554"/>
                </a:lnTo>
                <a:lnTo>
                  <a:pt x="951778" y="1428312"/>
                </a:lnTo>
                <a:lnTo>
                  <a:pt x="944621" y="1460864"/>
                </a:lnTo>
                <a:lnTo>
                  <a:pt x="939056" y="1492622"/>
                </a:lnTo>
                <a:lnTo>
                  <a:pt x="934285" y="1525968"/>
                </a:lnTo>
                <a:lnTo>
                  <a:pt x="931899" y="1560107"/>
                </a:lnTo>
                <a:lnTo>
                  <a:pt x="931104" y="1594247"/>
                </a:lnTo>
                <a:lnTo>
                  <a:pt x="931899" y="1627593"/>
                </a:lnTo>
                <a:lnTo>
                  <a:pt x="934285" y="1661733"/>
                </a:lnTo>
                <a:lnTo>
                  <a:pt x="939056" y="1695078"/>
                </a:lnTo>
                <a:lnTo>
                  <a:pt x="944621" y="1727630"/>
                </a:lnTo>
                <a:lnTo>
                  <a:pt x="951778" y="1759388"/>
                </a:lnTo>
                <a:lnTo>
                  <a:pt x="960524" y="1791146"/>
                </a:lnTo>
                <a:lnTo>
                  <a:pt x="970861" y="1821316"/>
                </a:lnTo>
                <a:lnTo>
                  <a:pt x="983583" y="1852280"/>
                </a:lnTo>
                <a:lnTo>
                  <a:pt x="996305" y="1880862"/>
                </a:lnTo>
                <a:lnTo>
                  <a:pt x="1010618" y="1909444"/>
                </a:lnTo>
                <a:lnTo>
                  <a:pt x="1027316" y="1938027"/>
                </a:lnTo>
                <a:lnTo>
                  <a:pt x="1044013" y="1964227"/>
                </a:lnTo>
                <a:lnTo>
                  <a:pt x="1062302" y="1990427"/>
                </a:lnTo>
                <a:lnTo>
                  <a:pt x="1082180" y="2015833"/>
                </a:lnTo>
                <a:lnTo>
                  <a:pt x="1103649" y="2039652"/>
                </a:lnTo>
                <a:lnTo>
                  <a:pt x="1125117" y="2062676"/>
                </a:lnTo>
                <a:lnTo>
                  <a:pt x="1148176" y="2084113"/>
                </a:lnTo>
                <a:lnTo>
                  <a:pt x="1172825" y="2104755"/>
                </a:lnTo>
                <a:lnTo>
                  <a:pt x="1197475" y="2124604"/>
                </a:lnTo>
                <a:lnTo>
                  <a:pt x="1222919" y="2142865"/>
                </a:lnTo>
                <a:lnTo>
                  <a:pt x="1249954" y="2160332"/>
                </a:lnTo>
                <a:lnTo>
                  <a:pt x="1277783" y="2176211"/>
                </a:lnTo>
                <a:lnTo>
                  <a:pt x="1306408" y="2191296"/>
                </a:lnTo>
                <a:lnTo>
                  <a:pt x="1335828" y="2204793"/>
                </a:lnTo>
                <a:lnTo>
                  <a:pt x="1366043" y="2215908"/>
                </a:lnTo>
                <a:lnTo>
                  <a:pt x="1397054" y="2226229"/>
                </a:lnTo>
                <a:lnTo>
                  <a:pt x="1428064" y="2235757"/>
                </a:lnTo>
                <a:lnTo>
                  <a:pt x="1459870" y="2242108"/>
                </a:lnTo>
                <a:lnTo>
                  <a:pt x="1493265" y="2248460"/>
                </a:lnTo>
                <a:lnTo>
                  <a:pt x="1525866" y="2252430"/>
                </a:lnTo>
                <a:lnTo>
                  <a:pt x="1559262" y="2254812"/>
                </a:lnTo>
                <a:lnTo>
                  <a:pt x="1593452" y="2256399"/>
                </a:lnTo>
                <a:lnTo>
                  <a:pt x="1628438" y="2254812"/>
                </a:lnTo>
                <a:lnTo>
                  <a:pt x="1661039" y="2252430"/>
                </a:lnTo>
                <a:lnTo>
                  <a:pt x="1694435" y="2248460"/>
                </a:lnTo>
                <a:lnTo>
                  <a:pt x="1726240" y="2242108"/>
                </a:lnTo>
                <a:lnTo>
                  <a:pt x="1758841" y="2235757"/>
                </a:lnTo>
                <a:lnTo>
                  <a:pt x="1790646" y="2226229"/>
                </a:lnTo>
                <a:lnTo>
                  <a:pt x="1821657" y="2215908"/>
                </a:lnTo>
                <a:lnTo>
                  <a:pt x="1851077" y="2204793"/>
                </a:lnTo>
                <a:lnTo>
                  <a:pt x="1881292" y="2191296"/>
                </a:lnTo>
                <a:lnTo>
                  <a:pt x="1909917" y="2176211"/>
                </a:lnTo>
                <a:lnTo>
                  <a:pt x="1936951" y="2160332"/>
                </a:lnTo>
                <a:lnTo>
                  <a:pt x="1963986" y="2142865"/>
                </a:lnTo>
                <a:lnTo>
                  <a:pt x="1990225" y="2124604"/>
                </a:lnTo>
                <a:lnTo>
                  <a:pt x="2014875" y="2104755"/>
                </a:lnTo>
                <a:lnTo>
                  <a:pt x="2039524" y="2084113"/>
                </a:lnTo>
                <a:lnTo>
                  <a:pt x="2061787" y="2062676"/>
                </a:lnTo>
                <a:lnTo>
                  <a:pt x="2084051" y="2039652"/>
                </a:lnTo>
                <a:lnTo>
                  <a:pt x="2104725" y="2015833"/>
                </a:lnTo>
                <a:lnTo>
                  <a:pt x="2125399" y="1990427"/>
                </a:lnTo>
                <a:lnTo>
                  <a:pt x="2143687" y="1964227"/>
                </a:lnTo>
                <a:lnTo>
                  <a:pt x="2160384" y="1938027"/>
                </a:lnTo>
                <a:lnTo>
                  <a:pt x="2176287" y="1909444"/>
                </a:lnTo>
                <a:lnTo>
                  <a:pt x="2190599" y="1880862"/>
                </a:lnTo>
                <a:lnTo>
                  <a:pt x="2204117" y="1852280"/>
                </a:lnTo>
                <a:lnTo>
                  <a:pt x="2215249" y="1821316"/>
                </a:lnTo>
                <a:lnTo>
                  <a:pt x="2225585" y="1791146"/>
                </a:lnTo>
                <a:lnTo>
                  <a:pt x="2235127" y="1759388"/>
                </a:lnTo>
                <a:lnTo>
                  <a:pt x="2243079" y="1727630"/>
                </a:lnTo>
                <a:lnTo>
                  <a:pt x="2248645" y="1695078"/>
                </a:lnTo>
                <a:lnTo>
                  <a:pt x="2251825" y="1661733"/>
                </a:lnTo>
                <a:lnTo>
                  <a:pt x="2255801" y="1627593"/>
                </a:lnTo>
                <a:lnTo>
                  <a:pt x="2255801" y="1594247"/>
                </a:lnTo>
                <a:lnTo>
                  <a:pt x="2255801" y="1560107"/>
                </a:lnTo>
                <a:lnTo>
                  <a:pt x="2251825" y="1525968"/>
                </a:lnTo>
                <a:lnTo>
                  <a:pt x="2248645" y="1492622"/>
                </a:lnTo>
                <a:lnTo>
                  <a:pt x="2243079" y="1460864"/>
                </a:lnTo>
                <a:lnTo>
                  <a:pt x="2235127" y="1428312"/>
                </a:lnTo>
                <a:lnTo>
                  <a:pt x="2225585" y="1396554"/>
                </a:lnTo>
                <a:lnTo>
                  <a:pt x="2215249" y="1366384"/>
                </a:lnTo>
                <a:lnTo>
                  <a:pt x="2204117" y="1336214"/>
                </a:lnTo>
                <a:lnTo>
                  <a:pt x="2190599" y="1306838"/>
                </a:lnTo>
                <a:lnTo>
                  <a:pt x="2176287" y="1278256"/>
                </a:lnTo>
                <a:lnTo>
                  <a:pt x="2160384" y="1251262"/>
                </a:lnTo>
                <a:lnTo>
                  <a:pt x="2143687" y="1223473"/>
                </a:lnTo>
                <a:lnTo>
                  <a:pt x="2125399" y="1197273"/>
                </a:lnTo>
                <a:lnTo>
                  <a:pt x="2104725" y="1173455"/>
                </a:lnTo>
                <a:lnTo>
                  <a:pt x="2084051" y="1148842"/>
                </a:lnTo>
                <a:lnTo>
                  <a:pt x="2061787" y="1125024"/>
                </a:lnTo>
                <a:lnTo>
                  <a:pt x="2039524" y="1103587"/>
                </a:lnTo>
                <a:lnTo>
                  <a:pt x="2014875" y="1082945"/>
                </a:lnTo>
                <a:lnTo>
                  <a:pt x="1990225" y="1063096"/>
                </a:lnTo>
                <a:lnTo>
                  <a:pt x="1963986" y="1044835"/>
                </a:lnTo>
                <a:lnTo>
                  <a:pt x="1936951" y="1028162"/>
                </a:lnTo>
                <a:lnTo>
                  <a:pt x="1909917" y="1011489"/>
                </a:lnTo>
                <a:lnTo>
                  <a:pt x="1881292" y="997198"/>
                </a:lnTo>
                <a:lnTo>
                  <a:pt x="1851077" y="982907"/>
                </a:lnTo>
                <a:lnTo>
                  <a:pt x="1821657" y="971792"/>
                </a:lnTo>
                <a:lnTo>
                  <a:pt x="1790646" y="961471"/>
                </a:lnTo>
                <a:lnTo>
                  <a:pt x="1758841" y="951943"/>
                </a:lnTo>
                <a:lnTo>
                  <a:pt x="1726240" y="945592"/>
                </a:lnTo>
                <a:lnTo>
                  <a:pt x="1694435" y="940034"/>
                </a:lnTo>
                <a:lnTo>
                  <a:pt x="1661039" y="935270"/>
                </a:lnTo>
                <a:lnTo>
                  <a:pt x="1628438" y="932889"/>
                </a:lnTo>
                <a:close/>
                <a:moveTo>
                  <a:pt x="1593452" y="0"/>
                </a:moveTo>
                <a:lnTo>
                  <a:pt x="1675351" y="2382"/>
                </a:lnTo>
                <a:lnTo>
                  <a:pt x="1756455" y="7940"/>
                </a:lnTo>
                <a:lnTo>
                  <a:pt x="1836764" y="18261"/>
                </a:lnTo>
                <a:lnTo>
                  <a:pt x="1914687" y="33346"/>
                </a:lnTo>
                <a:lnTo>
                  <a:pt x="1992611" y="50019"/>
                </a:lnTo>
                <a:lnTo>
                  <a:pt x="2068149" y="72249"/>
                </a:lnTo>
                <a:lnTo>
                  <a:pt x="2142096" y="96862"/>
                </a:lnTo>
                <a:lnTo>
                  <a:pt x="2214453" y="125444"/>
                </a:lnTo>
                <a:lnTo>
                  <a:pt x="2284425" y="157996"/>
                </a:lnTo>
                <a:lnTo>
                  <a:pt x="2352807" y="192135"/>
                </a:lnTo>
                <a:lnTo>
                  <a:pt x="2420394" y="231039"/>
                </a:lnTo>
                <a:lnTo>
                  <a:pt x="2484800" y="272324"/>
                </a:lnTo>
                <a:lnTo>
                  <a:pt x="2547615" y="316785"/>
                </a:lnTo>
                <a:lnTo>
                  <a:pt x="2607251" y="363628"/>
                </a:lnTo>
                <a:lnTo>
                  <a:pt x="2665296" y="414441"/>
                </a:lnTo>
                <a:lnTo>
                  <a:pt x="2720160" y="466841"/>
                </a:lnTo>
                <a:lnTo>
                  <a:pt x="2773434" y="521624"/>
                </a:lnTo>
                <a:lnTo>
                  <a:pt x="2823528" y="580376"/>
                </a:lnTo>
                <a:lnTo>
                  <a:pt x="2871236" y="640716"/>
                </a:lnTo>
                <a:lnTo>
                  <a:pt x="2914968" y="702644"/>
                </a:lnTo>
                <a:lnTo>
                  <a:pt x="2957111" y="767748"/>
                </a:lnTo>
                <a:lnTo>
                  <a:pt x="2995277" y="834439"/>
                </a:lnTo>
                <a:lnTo>
                  <a:pt x="3031058" y="902719"/>
                </a:lnTo>
                <a:lnTo>
                  <a:pt x="3062863" y="974174"/>
                </a:lnTo>
                <a:lnTo>
                  <a:pt x="3091489" y="1046423"/>
                </a:lnTo>
                <a:lnTo>
                  <a:pt x="3116933" y="1120260"/>
                </a:lnTo>
                <a:lnTo>
                  <a:pt x="3137607" y="1196479"/>
                </a:lnTo>
                <a:lnTo>
                  <a:pt x="3155895" y="1272698"/>
                </a:lnTo>
                <a:lnTo>
                  <a:pt x="3169411" y="1352093"/>
                </a:lnTo>
                <a:lnTo>
                  <a:pt x="3179749" y="1430694"/>
                </a:lnTo>
                <a:lnTo>
                  <a:pt x="3185315" y="1512470"/>
                </a:lnTo>
                <a:lnTo>
                  <a:pt x="3187699" y="1594247"/>
                </a:lnTo>
                <a:lnTo>
                  <a:pt x="3185315" y="1676024"/>
                </a:lnTo>
                <a:lnTo>
                  <a:pt x="3179749" y="1757006"/>
                </a:lnTo>
                <a:lnTo>
                  <a:pt x="3169411" y="1837195"/>
                </a:lnTo>
                <a:lnTo>
                  <a:pt x="3155895" y="1915002"/>
                </a:lnTo>
                <a:lnTo>
                  <a:pt x="3137607" y="1992015"/>
                </a:lnTo>
                <a:lnTo>
                  <a:pt x="3116933" y="2068234"/>
                </a:lnTo>
                <a:lnTo>
                  <a:pt x="3091489" y="2142071"/>
                </a:lnTo>
                <a:lnTo>
                  <a:pt x="3062863" y="2213526"/>
                </a:lnTo>
                <a:lnTo>
                  <a:pt x="3031058" y="2284982"/>
                </a:lnTo>
                <a:lnTo>
                  <a:pt x="2995277" y="2353261"/>
                </a:lnTo>
                <a:lnTo>
                  <a:pt x="2957111" y="2419953"/>
                </a:lnTo>
                <a:lnTo>
                  <a:pt x="2914968" y="2485056"/>
                </a:lnTo>
                <a:lnTo>
                  <a:pt x="2871236" y="2547778"/>
                </a:lnTo>
                <a:lnTo>
                  <a:pt x="2823528" y="2607324"/>
                </a:lnTo>
                <a:lnTo>
                  <a:pt x="2773434" y="2666076"/>
                </a:lnTo>
                <a:lnTo>
                  <a:pt x="2720160" y="2720859"/>
                </a:lnTo>
                <a:lnTo>
                  <a:pt x="2665296" y="2773259"/>
                </a:lnTo>
                <a:lnTo>
                  <a:pt x="2607251" y="2824072"/>
                </a:lnTo>
                <a:lnTo>
                  <a:pt x="2547615" y="2870915"/>
                </a:lnTo>
                <a:lnTo>
                  <a:pt x="2484800" y="2915376"/>
                </a:lnTo>
                <a:lnTo>
                  <a:pt x="2420394" y="2956661"/>
                </a:lnTo>
                <a:lnTo>
                  <a:pt x="2352807" y="2995565"/>
                </a:lnTo>
                <a:lnTo>
                  <a:pt x="2284425" y="3031292"/>
                </a:lnTo>
                <a:lnTo>
                  <a:pt x="2214453" y="3062256"/>
                </a:lnTo>
                <a:lnTo>
                  <a:pt x="2142096" y="3090839"/>
                </a:lnTo>
                <a:lnTo>
                  <a:pt x="2068149" y="3116245"/>
                </a:lnTo>
                <a:lnTo>
                  <a:pt x="1992611" y="3137681"/>
                </a:lnTo>
                <a:lnTo>
                  <a:pt x="1914687" y="3155942"/>
                </a:lnTo>
                <a:lnTo>
                  <a:pt x="1836764" y="3169439"/>
                </a:lnTo>
                <a:lnTo>
                  <a:pt x="1756455" y="3179761"/>
                </a:lnTo>
                <a:lnTo>
                  <a:pt x="1675351" y="3185318"/>
                </a:lnTo>
                <a:lnTo>
                  <a:pt x="1593452" y="3187700"/>
                </a:lnTo>
                <a:lnTo>
                  <a:pt x="1511553" y="3185318"/>
                </a:lnTo>
                <a:lnTo>
                  <a:pt x="1431245" y="3179761"/>
                </a:lnTo>
                <a:lnTo>
                  <a:pt x="1350936" y="3169439"/>
                </a:lnTo>
                <a:lnTo>
                  <a:pt x="1272217" y="3155942"/>
                </a:lnTo>
                <a:lnTo>
                  <a:pt x="1195089" y="3137681"/>
                </a:lnTo>
                <a:lnTo>
                  <a:pt x="1119551" y="3116245"/>
                </a:lnTo>
                <a:lnTo>
                  <a:pt x="1045604" y="3090839"/>
                </a:lnTo>
                <a:lnTo>
                  <a:pt x="973246" y="3062256"/>
                </a:lnTo>
                <a:lnTo>
                  <a:pt x="902479" y="3031292"/>
                </a:lnTo>
                <a:lnTo>
                  <a:pt x="833303" y="2995565"/>
                </a:lnTo>
                <a:lnTo>
                  <a:pt x="767306" y="2956661"/>
                </a:lnTo>
                <a:lnTo>
                  <a:pt x="702105" y="2915376"/>
                </a:lnTo>
                <a:lnTo>
                  <a:pt x="640084" y="2870915"/>
                </a:lnTo>
                <a:lnTo>
                  <a:pt x="579654" y="2824072"/>
                </a:lnTo>
                <a:lnTo>
                  <a:pt x="522404" y="2773259"/>
                </a:lnTo>
                <a:lnTo>
                  <a:pt x="465950" y="2720859"/>
                </a:lnTo>
                <a:lnTo>
                  <a:pt x="413471" y="2666076"/>
                </a:lnTo>
                <a:lnTo>
                  <a:pt x="362582" y="2607324"/>
                </a:lnTo>
                <a:lnTo>
                  <a:pt x="315669" y="2547778"/>
                </a:lnTo>
                <a:lnTo>
                  <a:pt x="271141" y="2485056"/>
                </a:lnTo>
                <a:lnTo>
                  <a:pt x="229794" y="2419953"/>
                </a:lnTo>
                <a:lnTo>
                  <a:pt x="192423" y="2353261"/>
                </a:lnTo>
                <a:lnTo>
                  <a:pt x="156642" y="2284982"/>
                </a:lnTo>
                <a:lnTo>
                  <a:pt x="124836" y="2213526"/>
                </a:lnTo>
                <a:lnTo>
                  <a:pt x="96211" y="2142071"/>
                </a:lnTo>
                <a:lnTo>
                  <a:pt x="70767" y="2068234"/>
                </a:lnTo>
                <a:lnTo>
                  <a:pt x="49298" y="1992015"/>
                </a:lnTo>
                <a:lnTo>
                  <a:pt x="31805" y="1915002"/>
                </a:lnTo>
                <a:lnTo>
                  <a:pt x="18288" y="1837195"/>
                </a:lnTo>
                <a:lnTo>
                  <a:pt x="7951" y="1757006"/>
                </a:lnTo>
                <a:lnTo>
                  <a:pt x="795" y="1676024"/>
                </a:lnTo>
                <a:lnTo>
                  <a:pt x="0" y="1594247"/>
                </a:lnTo>
                <a:lnTo>
                  <a:pt x="795" y="1512470"/>
                </a:lnTo>
                <a:lnTo>
                  <a:pt x="7951" y="1430694"/>
                </a:lnTo>
                <a:lnTo>
                  <a:pt x="18288" y="1352093"/>
                </a:lnTo>
                <a:lnTo>
                  <a:pt x="31805" y="1272698"/>
                </a:lnTo>
                <a:lnTo>
                  <a:pt x="49298" y="1196479"/>
                </a:lnTo>
                <a:lnTo>
                  <a:pt x="70767" y="1120260"/>
                </a:lnTo>
                <a:lnTo>
                  <a:pt x="96211" y="1046423"/>
                </a:lnTo>
                <a:lnTo>
                  <a:pt x="124836" y="974174"/>
                </a:lnTo>
                <a:lnTo>
                  <a:pt x="156642" y="902719"/>
                </a:lnTo>
                <a:lnTo>
                  <a:pt x="192423" y="834439"/>
                </a:lnTo>
                <a:lnTo>
                  <a:pt x="229794" y="767748"/>
                </a:lnTo>
                <a:lnTo>
                  <a:pt x="271141" y="702644"/>
                </a:lnTo>
                <a:lnTo>
                  <a:pt x="315669" y="640716"/>
                </a:lnTo>
                <a:lnTo>
                  <a:pt x="362582" y="580376"/>
                </a:lnTo>
                <a:lnTo>
                  <a:pt x="413471" y="521624"/>
                </a:lnTo>
                <a:lnTo>
                  <a:pt x="465950" y="466841"/>
                </a:lnTo>
                <a:lnTo>
                  <a:pt x="522404" y="414441"/>
                </a:lnTo>
                <a:lnTo>
                  <a:pt x="579654" y="363628"/>
                </a:lnTo>
                <a:lnTo>
                  <a:pt x="640084" y="316785"/>
                </a:lnTo>
                <a:lnTo>
                  <a:pt x="702105" y="272324"/>
                </a:lnTo>
                <a:lnTo>
                  <a:pt x="767306" y="231039"/>
                </a:lnTo>
                <a:lnTo>
                  <a:pt x="833303" y="192135"/>
                </a:lnTo>
                <a:lnTo>
                  <a:pt x="902479" y="157996"/>
                </a:lnTo>
                <a:lnTo>
                  <a:pt x="973246" y="125444"/>
                </a:lnTo>
                <a:lnTo>
                  <a:pt x="1045604" y="96862"/>
                </a:lnTo>
                <a:lnTo>
                  <a:pt x="1119551" y="72249"/>
                </a:lnTo>
                <a:lnTo>
                  <a:pt x="1195089" y="50019"/>
                </a:lnTo>
                <a:lnTo>
                  <a:pt x="1272217" y="33346"/>
                </a:lnTo>
                <a:lnTo>
                  <a:pt x="1350936" y="18261"/>
                </a:lnTo>
                <a:lnTo>
                  <a:pt x="1431245" y="7940"/>
                </a:lnTo>
                <a:lnTo>
                  <a:pt x="1511553" y="2382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388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4 тезиса = 4 фот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5"/>
          <p:cNvSpPr>
            <a:spLocks noGrp="1"/>
          </p:cNvSpPr>
          <p:nvPr>
            <p:ph type="pic" sz="quarter" idx="10"/>
          </p:nvPr>
        </p:nvSpPr>
        <p:spPr>
          <a:xfrm>
            <a:off x="3041662" y="1260702"/>
            <a:ext cx="1458905" cy="1458680"/>
          </a:xfrm>
          <a:custGeom>
            <a:avLst/>
            <a:gdLst>
              <a:gd name="connsiteX0" fmla="*/ 2917810 w 2917810"/>
              <a:gd name="connsiteY0" fmla="*/ 0 h 2917810"/>
              <a:gd name="connsiteX1" fmla="*/ 2917810 w 2917810"/>
              <a:gd name="connsiteY1" fmla="*/ 2273904 h 2917810"/>
              <a:gd name="connsiteX2" fmla="*/ 2899411 w 2917810"/>
              <a:gd name="connsiteY2" fmla="*/ 2276712 h 2917810"/>
              <a:gd name="connsiteX3" fmla="*/ 2276712 w 2917810"/>
              <a:gd name="connsiteY3" fmla="*/ 2899411 h 2917810"/>
              <a:gd name="connsiteX4" fmla="*/ 2273904 w 2917810"/>
              <a:gd name="connsiteY4" fmla="*/ 2917810 h 2917810"/>
              <a:gd name="connsiteX5" fmla="*/ 0 w 2917810"/>
              <a:gd name="connsiteY5" fmla="*/ 2917810 h 2917810"/>
              <a:gd name="connsiteX6" fmla="*/ 374 w 2917810"/>
              <a:gd name="connsiteY6" fmla="*/ 2902997 h 2917810"/>
              <a:gd name="connsiteX7" fmla="*/ 2902997 w 2917810"/>
              <a:gd name="connsiteY7" fmla="*/ 374 h 2917810"/>
              <a:gd name="connsiteX8" fmla="*/ 2917810 w 2917810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0">
                <a:moveTo>
                  <a:pt x="2917810" y="0"/>
                </a:moveTo>
                <a:lnTo>
                  <a:pt x="2917810" y="2273904"/>
                </a:lnTo>
                <a:lnTo>
                  <a:pt x="2899411" y="2276712"/>
                </a:lnTo>
                <a:cubicBezTo>
                  <a:pt x="2586852" y="2340671"/>
                  <a:pt x="2340671" y="2586852"/>
                  <a:pt x="2276712" y="2899411"/>
                </a:cubicBezTo>
                <a:lnTo>
                  <a:pt x="2273904" y="2917810"/>
                </a:lnTo>
                <a:lnTo>
                  <a:pt x="0" y="2917810"/>
                </a:lnTo>
                <a:lnTo>
                  <a:pt x="374" y="2902997"/>
                </a:lnTo>
                <a:cubicBezTo>
                  <a:pt x="79799" y="1336143"/>
                  <a:pt x="1336143" y="79798"/>
                  <a:pt x="2902997" y="374"/>
                </a:cubicBezTo>
                <a:lnTo>
                  <a:pt x="291781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4643439" y="1260702"/>
            <a:ext cx="1458905" cy="1458680"/>
          </a:xfrm>
          <a:custGeom>
            <a:avLst/>
            <a:gdLst>
              <a:gd name="connsiteX0" fmla="*/ 0 w 2917811"/>
              <a:gd name="connsiteY0" fmla="*/ 0 h 2917810"/>
              <a:gd name="connsiteX1" fmla="*/ 14813 w 2917811"/>
              <a:gd name="connsiteY1" fmla="*/ 374 h 2917810"/>
              <a:gd name="connsiteX2" fmla="*/ 2917436 w 2917811"/>
              <a:gd name="connsiteY2" fmla="*/ 2902997 h 2917810"/>
              <a:gd name="connsiteX3" fmla="*/ 2917811 w 2917811"/>
              <a:gd name="connsiteY3" fmla="*/ 2917810 h 2917810"/>
              <a:gd name="connsiteX4" fmla="*/ 643906 w 2917811"/>
              <a:gd name="connsiteY4" fmla="*/ 2917810 h 2917810"/>
              <a:gd name="connsiteX5" fmla="*/ 641098 w 2917811"/>
              <a:gd name="connsiteY5" fmla="*/ 2899411 h 2917810"/>
              <a:gd name="connsiteX6" fmla="*/ 18399 w 2917811"/>
              <a:gd name="connsiteY6" fmla="*/ 2276712 h 2917810"/>
              <a:gd name="connsiteX7" fmla="*/ 0 w 2917811"/>
              <a:gd name="connsiteY7" fmla="*/ 2273904 h 2917810"/>
              <a:gd name="connsiteX8" fmla="*/ 0 w 2917811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0">
                <a:moveTo>
                  <a:pt x="0" y="0"/>
                </a:moveTo>
                <a:lnTo>
                  <a:pt x="14813" y="374"/>
                </a:lnTo>
                <a:cubicBezTo>
                  <a:pt x="1581668" y="79798"/>
                  <a:pt x="2838012" y="1336143"/>
                  <a:pt x="2917436" y="2902997"/>
                </a:cubicBezTo>
                <a:lnTo>
                  <a:pt x="2917811" y="2917810"/>
                </a:lnTo>
                <a:lnTo>
                  <a:pt x="643906" y="2917810"/>
                </a:lnTo>
                <a:lnTo>
                  <a:pt x="641098" y="2899411"/>
                </a:lnTo>
                <a:cubicBezTo>
                  <a:pt x="577139" y="2586852"/>
                  <a:pt x="330958" y="2340671"/>
                  <a:pt x="18399" y="2276712"/>
                </a:cubicBezTo>
                <a:lnTo>
                  <a:pt x="0" y="2273904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2"/>
          </p:nvPr>
        </p:nvSpPr>
        <p:spPr>
          <a:xfrm>
            <a:off x="3041662" y="2862236"/>
            <a:ext cx="1458905" cy="1458680"/>
          </a:xfrm>
          <a:custGeom>
            <a:avLst/>
            <a:gdLst>
              <a:gd name="connsiteX0" fmla="*/ 0 w 2917810"/>
              <a:gd name="connsiteY0" fmla="*/ 0 h 2917811"/>
              <a:gd name="connsiteX1" fmla="*/ 2273904 w 2917810"/>
              <a:gd name="connsiteY1" fmla="*/ 0 h 2917811"/>
              <a:gd name="connsiteX2" fmla="*/ 2276712 w 2917810"/>
              <a:gd name="connsiteY2" fmla="*/ 18399 h 2917811"/>
              <a:gd name="connsiteX3" fmla="*/ 2899411 w 2917810"/>
              <a:gd name="connsiteY3" fmla="*/ 641098 h 2917811"/>
              <a:gd name="connsiteX4" fmla="*/ 2917810 w 2917810"/>
              <a:gd name="connsiteY4" fmla="*/ 643906 h 2917811"/>
              <a:gd name="connsiteX5" fmla="*/ 2917810 w 2917810"/>
              <a:gd name="connsiteY5" fmla="*/ 2917811 h 2917811"/>
              <a:gd name="connsiteX6" fmla="*/ 2902997 w 2917810"/>
              <a:gd name="connsiteY6" fmla="*/ 2917436 h 2917811"/>
              <a:gd name="connsiteX7" fmla="*/ 374 w 2917810"/>
              <a:gd name="connsiteY7" fmla="*/ 14813 h 2917811"/>
              <a:gd name="connsiteX8" fmla="*/ 0 w 2917810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1">
                <a:moveTo>
                  <a:pt x="0" y="0"/>
                </a:moveTo>
                <a:lnTo>
                  <a:pt x="2273904" y="0"/>
                </a:lnTo>
                <a:lnTo>
                  <a:pt x="2276712" y="18399"/>
                </a:lnTo>
                <a:cubicBezTo>
                  <a:pt x="2340671" y="330958"/>
                  <a:pt x="2586852" y="577140"/>
                  <a:pt x="2899411" y="641098"/>
                </a:cubicBezTo>
                <a:lnTo>
                  <a:pt x="2917810" y="643906"/>
                </a:lnTo>
                <a:lnTo>
                  <a:pt x="2917810" y="2917811"/>
                </a:lnTo>
                <a:lnTo>
                  <a:pt x="2902997" y="2917436"/>
                </a:lnTo>
                <a:cubicBezTo>
                  <a:pt x="1336143" y="2838012"/>
                  <a:pt x="79799" y="1581668"/>
                  <a:pt x="374" y="14813"/>
                </a:cubicBez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Рисунок 11"/>
          <p:cNvSpPr>
            <a:spLocks noGrp="1"/>
          </p:cNvSpPr>
          <p:nvPr>
            <p:ph type="pic" sz="quarter" idx="13"/>
          </p:nvPr>
        </p:nvSpPr>
        <p:spPr>
          <a:xfrm>
            <a:off x="4643439" y="2862236"/>
            <a:ext cx="1458905" cy="1458680"/>
          </a:xfrm>
          <a:custGeom>
            <a:avLst/>
            <a:gdLst>
              <a:gd name="connsiteX0" fmla="*/ 643906 w 2917811"/>
              <a:gd name="connsiteY0" fmla="*/ 0 h 2917811"/>
              <a:gd name="connsiteX1" fmla="*/ 2917811 w 2917811"/>
              <a:gd name="connsiteY1" fmla="*/ 0 h 2917811"/>
              <a:gd name="connsiteX2" fmla="*/ 2917436 w 2917811"/>
              <a:gd name="connsiteY2" fmla="*/ 14813 h 2917811"/>
              <a:gd name="connsiteX3" fmla="*/ 14813 w 2917811"/>
              <a:gd name="connsiteY3" fmla="*/ 2917436 h 2917811"/>
              <a:gd name="connsiteX4" fmla="*/ 0 w 2917811"/>
              <a:gd name="connsiteY4" fmla="*/ 2917811 h 2917811"/>
              <a:gd name="connsiteX5" fmla="*/ 0 w 2917811"/>
              <a:gd name="connsiteY5" fmla="*/ 643906 h 2917811"/>
              <a:gd name="connsiteX6" fmla="*/ 18399 w 2917811"/>
              <a:gd name="connsiteY6" fmla="*/ 641098 h 2917811"/>
              <a:gd name="connsiteX7" fmla="*/ 641098 w 2917811"/>
              <a:gd name="connsiteY7" fmla="*/ 18399 h 2917811"/>
              <a:gd name="connsiteX8" fmla="*/ 643906 w 2917811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1">
                <a:moveTo>
                  <a:pt x="643906" y="0"/>
                </a:moveTo>
                <a:lnTo>
                  <a:pt x="2917811" y="0"/>
                </a:lnTo>
                <a:lnTo>
                  <a:pt x="2917436" y="14813"/>
                </a:lnTo>
                <a:cubicBezTo>
                  <a:pt x="2838012" y="1581668"/>
                  <a:pt x="1581668" y="2838012"/>
                  <a:pt x="14813" y="2917436"/>
                </a:cubicBezTo>
                <a:lnTo>
                  <a:pt x="0" y="2917811"/>
                </a:lnTo>
                <a:lnTo>
                  <a:pt x="0" y="643906"/>
                </a:lnTo>
                <a:lnTo>
                  <a:pt x="18399" y="641098"/>
                </a:lnTo>
                <a:cubicBezTo>
                  <a:pt x="330958" y="577140"/>
                  <a:pt x="577139" y="330958"/>
                  <a:pt x="641098" y="18399"/>
                </a:cubicBezTo>
                <a:lnTo>
                  <a:pt x="643906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670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аймлайн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666191"/>
            <a:ext cx="3905250" cy="415597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171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185561" y="1707735"/>
            <a:ext cx="2712798" cy="147432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84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Ноутбук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85323" y="1627935"/>
            <a:ext cx="3856471" cy="209587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11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Страница сай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32212" y="1216638"/>
            <a:ext cx="3957638" cy="295705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869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Смарт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79442" y="1249198"/>
            <a:ext cx="2902353" cy="477905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845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Смартфон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804849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592147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268140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031620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55627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944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Два монито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543294" y="1723030"/>
            <a:ext cx="2381009" cy="132450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353294" y="1723030"/>
            <a:ext cx="2381009" cy="132450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88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Коллаж из 1 фото справа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2" name="AutoShape 3"/>
          <p:cNvSpPr>
            <a:spLocks noChangeAspect="1" noChangeArrowheads="1" noTextEdit="1"/>
          </p:cNvSpPr>
          <p:nvPr/>
        </p:nvSpPr>
        <p:spPr bwMode="auto">
          <a:xfrm>
            <a:off x="4959801" y="1345912"/>
            <a:ext cx="4184201" cy="776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endParaRPr lang="ru-RU" sz="450"/>
          </a:p>
        </p:txBody>
      </p:sp>
      <p:sp>
        <p:nvSpPr>
          <p:cNvPr id="45" name="Рисунок 44"/>
          <p:cNvSpPr>
            <a:spLocks noGrp="1"/>
          </p:cNvSpPr>
          <p:nvPr>
            <p:ph type="pic" sz="quarter" idx="15"/>
          </p:nvPr>
        </p:nvSpPr>
        <p:spPr>
          <a:xfrm>
            <a:off x="4133539" y="653952"/>
            <a:ext cx="5018401" cy="4292844"/>
          </a:xfrm>
          <a:custGeom>
            <a:avLst/>
            <a:gdLst>
              <a:gd name="connsiteX0" fmla="*/ 4581466 w 10036801"/>
              <a:gd name="connsiteY0" fmla="*/ 325465 h 8587014"/>
              <a:gd name="connsiteX1" fmla="*/ 4583738 w 10036801"/>
              <a:gd name="connsiteY1" fmla="*/ 3509894 h 8587014"/>
              <a:gd name="connsiteX2" fmla="*/ 740114 w 10036801"/>
              <a:gd name="connsiteY2" fmla="*/ 7200152 h 8587014"/>
              <a:gd name="connsiteX3" fmla="*/ 712274 w 10036801"/>
              <a:gd name="connsiteY3" fmla="*/ 4064707 h 8587014"/>
              <a:gd name="connsiteX4" fmla="*/ 7167563 w 10036801"/>
              <a:gd name="connsiteY4" fmla="*/ 291742 h 8587014"/>
              <a:gd name="connsiteX5" fmla="*/ 7200220 w 10036801"/>
              <a:gd name="connsiteY5" fmla="*/ 6168441 h 8587014"/>
              <a:gd name="connsiteX6" fmla="*/ 4730468 w 10036801"/>
              <a:gd name="connsiteY6" fmla="*/ 8570686 h 8587014"/>
              <a:gd name="connsiteX7" fmla="*/ 27840 w 10036801"/>
              <a:gd name="connsiteY7" fmla="*/ 8587014 h 8587014"/>
              <a:gd name="connsiteX8" fmla="*/ 0 w 10036801"/>
              <a:gd name="connsiteY8" fmla="*/ 7198727 h 8587014"/>
              <a:gd name="connsiteX9" fmla="*/ 550354 w 10036801"/>
              <a:gd name="connsiteY9" fmla="*/ 6643914 h 8587014"/>
              <a:gd name="connsiteX10" fmla="*/ 550354 w 10036801"/>
              <a:gd name="connsiteY10" fmla="*/ 7623629 h 8587014"/>
              <a:gd name="connsiteX11" fmla="*/ 4763125 w 10036801"/>
              <a:gd name="connsiteY11" fmla="*/ 3541486 h 8587014"/>
              <a:gd name="connsiteX12" fmla="*/ 4763125 w 10036801"/>
              <a:gd name="connsiteY12" fmla="*/ 2610757 h 8587014"/>
              <a:gd name="connsiteX13" fmla="*/ 10036801 w 10036801"/>
              <a:gd name="connsiteY13" fmla="*/ 0 h 8587014"/>
              <a:gd name="connsiteX14" fmla="*/ 10036801 w 10036801"/>
              <a:gd name="connsiteY14" fmla="*/ 7819799 h 8587014"/>
              <a:gd name="connsiteX15" fmla="*/ 9253483 w 10036801"/>
              <a:gd name="connsiteY15" fmla="*/ 8570685 h 8587014"/>
              <a:gd name="connsiteX16" fmla="*/ 4991726 w 10036801"/>
              <a:gd name="connsiteY16" fmla="*/ 8570684 h 8587014"/>
              <a:gd name="connsiteX17" fmla="*/ 7424683 w 10036801"/>
              <a:gd name="connsiteY17" fmla="*/ 6219371 h 8587014"/>
              <a:gd name="connsiteX18" fmla="*/ 7392024 w 10036801"/>
              <a:gd name="connsiteY18" fmla="*/ 2578100 h 858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36801" h="8587014">
                <a:moveTo>
                  <a:pt x="4581466" y="325465"/>
                </a:moveTo>
                <a:cubicBezTo>
                  <a:pt x="4582223" y="1386942"/>
                  <a:pt x="4582981" y="2448418"/>
                  <a:pt x="4583738" y="3509894"/>
                </a:cubicBezTo>
                <a:lnTo>
                  <a:pt x="740114" y="7200152"/>
                </a:lnTo>
                <a:cubicBezTo>
                  <a:pt x="737392" y="6220702"/>
                  <a:pt x="757848" y="4146410"/>
                  <a:pt x="712274" y="4064707"/>
                </a:cubicBezTo>
                <a:close/>
                <a:moveTo>
                  <a:pt x="7167563" y="291742"/>
                </a:moveTo>
                <a:lnTo>
                  <a:pt x="7200220" y="6168441"/>
                </a:lnTo>
                <a:lnTo>
                  <a:pt x="4730468" y="8570686"/>
                </a:lnTo>
                <a:lnTo>
                  <a:pt x="27840" y="8587014"/>
                </a:lnTo>
                <a:cubicBezTo>
                  <a:pt x="25118" y="7607564"/>
                  <a:pt x="45574" y="7280430"/>
                  <a:pt x="0" y="7198727"/>
                </a:cubicBezTo>
                <a:lnTo>
                  <a:pt x="550354" y="6643914"/>
                </a:lnTo>
                <a:lnTo>
                  <a:pt x="550354" y="7623629"/>
                </a:lnTo>
                <a:lnTo>
                  <a:pt x="4763125" y="3541486"/>
                </a:lnTo>
                <a:lnTo>
                  <a:pt x="4763125" y="2610757"/>
                </a:lnTo>
                <a:close/>
                <a:moveTo>
                  <a:pt x="10036801" y="0"/>
                </a:moveTo>
                <a:lnTo>
                  <a:pt x="10036801" y="7819799"/>
                </a:lnTo>
                <a:lnTo>
                  <a:pt x="9253483" y="8570685"/>
                </a:lnTo>
                <a:lnTo>
                  <a:pt x="4991726" y="8570684"/>
                </a:lnTo>
                <a:lnTo>
                  <a:pt x="7424683" y="6219371"/>
                </a:lnTo>
                <a:lnTo>
                  <a:pt x="7392024" y="257810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64" name="Нижний колонтитул 6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65" name="Номер слайда 6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4959801" y="1345912"/>
            <a:ext cx="4184201" cy="776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endParaRPr lang="ru-RU" sz="450"/>
          </a:p>
        </p:txBody>
      </p:sp>
    </p:spTree>
    <p:extLst>
      <p:ext uri="{BB962C8B-B14F-4D97-AF65-F5344CB8AC3E}">
        <p14:creationId xmlns:p14="http://schemas.microsoft.com/office/powerpoint/2010/main" val="17072945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Фото на весь слайд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2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Коллаж из 2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исунок 26"/>
          <p:cNvSpPr>
            <a:spLocks noGrp="1"/>
          </p:cNvSpPr>
          <p:nvPr>
            <p:ph type="pic" sz="quarter" idx="18"/>
          </p:nvPr>
        </p:nvSpPr>
        <p:spPr>
          <a:xfrm>
            <a:off x="-427" y="657953"/>
            <a:ext cx="4517526" cy="4283476"/>
          </a:xfrm>
          <a:custGeom>
            <a:avLst/>
            <a:gdLst>
              <a:gd name="connsiteX0" fmla="*/ 6205928 w 9050072"/>
              <a:gd name="connsiteY0" fmla="*/ 2919626 h 8659518"/>
              <a:gd name="connsiteX1" fmla="*/ 6201940 w 9050072"/>
              <a:gd name="connsiteY1" fmla="*/ 6469228 h 8659518"/>
              <a:gd name="connsiteX2" fmla="*/ 3987384 w 9050072"/>
              <a:gd name="connsiteY2" fmla="*/ 8589364 h 8659518"/>
              <a:gd name="connsiteX3" fmla="*/ 1813810 w 9050072"/>
              <a:gd name="connsiteY3" fmla="*/ 8574374 h 8659518"/>
              <a:gd name="connsiteX4" fmla="*/ 1824454 w 9050072"/>
              <a:gd name="connsiteY4" fmla="*/ 7090539 h 8659518"/>
              <a:gd name="connsiteX5" fmla="*/ 4426444 w 9050072"/>
              <a:gd name="connsiteY5" fmla="*/ 778098 h 8659518"/>
              <a:gd name="connsiteX6" fmla="*/ 4422456 w 9050072"/>
              <a:gd name="connsiteY6" fmla="*/ 4417640 h 8659518"/>
              <a:gd name="connsiteX7" fmla="*/ 0 w 9050072"/>
              <a:gd name="connsiteY7" fmla="*/ 8659518 h 8659518"/>
              <a:gd name="connsiteX8" fmla="*/ 0 w 9050072"/>
              <a:gd name="connsiteY8" fmla="*/ 5068932 h 8659518"/>
              <a:gd name="connsiteX9" fmla="*/ 5021704 w 9050072"/>
              <a:gd name="connsiteY9" fmla="*/ 2 h 8659518"/>
              <a:gd name="connsiteX10" fmla="*/ 17312 w 9050072"/>
              <a:gd name="connsiteY10" fmla="*/ 4866282 h 8659518"/>
              <a:gd name="connsiteX11" fmla="*/ 2321 w 9050072"/>
              <a:gd name="connsiteY11" fmla="*/ 20604 h 8659518"/>
              <a:gd name="connsiteX12" fmla="*/ 5246558 w 9050072"/>
              <a:gd name="connsiteY12" fmla="*/ 0 h 8659518"/>
              <a:gd name="connsiteX13" fmla="*/ 9050072 w 9050072"/>
              <a:gd name="connsiteY13" fmla="*/ 12291 h 8659518"/>
              <a:gd name="connsiteX14" fmla="*/ 4597635 w 9050072"/>
              <a:gd name="connsiteY14" fmla="*/ 4284148 h 8659518"/>
              <a:gd name="connsiteX15" fmla="*/ 4597635 w 9050072"/>
              <a:gd name="connsiteY15" fmla="*/ 633602 h 8659518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13810 w 9050072"/>
              <a:gd name="connsiteY3" fmla="*/ 8574374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20249 w 9050072"/>
              <a:gd name="connsiteY3" fmla="*/ 8593693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90539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2540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2540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460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44452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44452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28577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28577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07335 h 8582938"/>
              <a:gd name="connsiteX1" fmla="*/ 6202794 w 9050926"/>
              <a:gd name="connsiteY1" fmla="*/ 6456937 h 8582938"/>
              <a:gd name="connsiteX2" fmla="*/ 3988238 w 9050926"/>
              <a:gd name="connsiteY2" fmla="*/ 8577073 h 8582938"/>
              <a:gd name="connsiteX3" fmla="*/ 1821103 w 9050926"/>
              <a:gd name="connsiteY3" fmla="*/ 8581402 h 8582938"/>
              <a:gd name="connsiteX4" fmla="*/ 1825308 w 9050926"/>
              <a:gd name="connsiteY4" fmla="*/ 7052490 h 8582938"/>
              <a:gd name="connsiteX5" fmla="*/ 6206782 w 9050926"/>
              <a:gd name="connsiteY5" fmla="*/ 2907335 h 8582938"/>
              <a:gd name="connsiteX6" fmla="*/ 4427298 w 9050926"/>
              <a:gd name="connsiteY6" fmla="*/ 765807 h 8582938"/>
              <a:gd name="connsiteX7" fmla="*/ 4423310 w 9050926"/>
              <a:gd name="connsiteY7" fmla="*/ 4405349 h 8582938"/>
              <a:gd name="connsiteX8" fmla="*/ 854 w 9050926"/>
              <a:gd name="connsiteY8" fmla="*/ 8582938 h 8582938"/>
              <a:gd name="connsiteX9" fmla="*/ 854 w 9050926"/>
              <a:gd name="connsiteY9" fmla="*/ 5056641 h 8582938"/>
              <a:gd name="connsiteX10" fmla="*/ 4427298 w 9050926"/>
              <a:gd name="connsiteY10" fmla="*/ 765807 h 8582938"/>
              <a:gd name="connsiteX11" fmla="*/ 5032083 w 9050926"/>
              <a:gd name="connsiteY11" fmla="*/ 16286 h 8582938"/>
              <a:gd name="connsiteX12" fmla="*/ 18166 w 9050926"/>
              <a:gd name="connsiteY12" fmla="*/ 4853991 h 8582938"/>
              <a:gd name="connsiteX13" fmla="*/ 0 w 9050926"/>
              <a:gd name="connsiteY13" fmla="*/ 14663 h 8582938"/>
              <a:gd name="connsiteX14" fmla="*/ 5032083 w 9050926"/>
              <a:gd name="connsiteY14" fmla="*/ 16286 h 8582938"/>
              <a:gd name="connsiteX15" fmla="*/ 5215662 w 9050926"/>
              <a:gd name="connsiteY15" fmla="*/ 16284 h 8582938"/>
              <a:gd name="connsiteX16" fmla="*/ 9050926 w 9050926"/>
              <a:gd name="connsiteY16" fmla="*/ 0 h 8582938"/>
              <a:gd name="connsiteX17" fmla="*/ 4598489 w 9050926"/>
              <a:gd name="connsiteY17" fmla="*/ 4271857 h 8582938"/>
              <a:gd name="connsiteX18" fmla="*/ 4598489 w 9050926"/>
              <a:gd name="connsiteY18" fmla="*/ 621311 h 8582938"/>
              <a:gd name="connsiteX19" fmla="*/ 5215662 w 9050926"/>
              <a:gd name="connsiteY19" fmla="*/ 16284 h 8582938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18166 w 9035051"/>
              <a:gd name="connsiteY12" fmla="*/ 483932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2291 w 9035051"/>
              <a:gd name="connsiteY12" fmla="*/ 485837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35051" h="8568275">
                <a:moveTo>
                  <a:pt x="6206782" y="2892672"/>
                </a:moveTo>
                <a:cubicBezTo>
                  <a:pt x="6205453" y="4075872"/>
                  <a:pt x="6204123" y="5259074"/>
                  <a:pt x="6202794" y="6442274"/>
                </a:cubicBezTo>
                <a:lnTo>
                  <a:pt x="3988238" y="8562410"/>
                </a:lnTo>
                <a:lnTo>
                  <a:pt x="1821103" y="8566739"/>
                </a:lnTo>
                <a:cubicBezTo>
                  <a:pt x="1824652" y="8072127"/>
                  <a:pt x="1821760" y="7532439"/>
                  <a:pt x="1825308" y="7037827"/>
                </a:cubicBezTo>
                <a:lnTo>
                  <a:pt x="6206782" y="2892672"/>
                </a:lnTo>
                <a:close/>
                <a:moveTo>
                  <a:pt x="4427298" y="751144"/>
                </a:moveTo>
                <a:cubicBezTo>
                  <a:pt x="4425969" y="1964325"/>
                  <a:pt x="4424639" y="3177505"/>
                  <a:pt x="4423310" y="4390686"/>
                </a:cubicBezTo>
                <a:lnTo>
                  <a:pt x="854" y="8568275"/>
                </a:lnTo>
                <a:lnTo>
                  <a:pt x="854" y="5041978"/>
                </a:lnTo>
                <a:lnTo>
                  <a:pt x="4427298" y="751144"/>
                </a:lnTo>
                <a:close/>
                <a:moveTo>
                  <a:pt x="5032083" y="1623"/>
                </a:moveTo>
                <a:lnTo>
                  <a:pt x="2291" y="4858378"/>
                </a:lnTo>
                <a:cubicBezTo>
                  <a:pt x="-3764" y="3245269"/>
                  <a:pt x="6055" y="1613109"/>
                  <a:pt x="0" y="0"/>
                </a:cubicBezTo>
                <a:lnTo>
                  <a:pt x="5032083" y="1623"/>
                </a:lnTo>
                <a:close/>
                <a:moveTo>
                  <a:pt x="5215662" y="1621"/>
                </a:moveTo>
                <a:lnTo>
                  <a:pt x="9035051" y="1212"/>
                </a:lnTo>
                <a:lnTo>
                  <a:pt x="4598489" y="4257194"/>
                </a:lnTo>
                <a:lnTo>
                  <a:pt x="4598489" y="606648"/>
                </a:lnTo>
                <a:lnTo>
                  <a:pt x="5215662" y="1621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46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Фото в фигуре справ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/>
          </p:cNvSpPr>
          <p:nvPr>
            <p:ph type="pic" sz="quarter" idx="10"/>
          </p:nvPr>
        </p:nvSpPr>
        <p:spPr bwMode="auto">
          <a:xfrm>
            <a:off x="4131734" y="663476"/>
            <a:ext cx="5012266" cy="4104506"/>
          </a:xfrm>
          <a:custGeom>
            <a:avLst/>
            <a:gdLst>
              <a:gd name="T0" fmla="*/ 0 w 5751"/>
              <a:gd name="T1" fmla="*/ 0 h 4215"/>
              <a:gd name="T2" fmla="*/ 5751 w 5751"/>
              <a:gd name="T3" fmla="*/ 0 h 4215"/>
              <a:gd name="T4" fmla="*/ 5751 w 5751"/>
              <a:gd name="T5" fmla="*/ 3375 h 4215"/>
              <a:gd name="T6" fmla="*/ 1669 w 5751"/>
              <a:gd name="T7" fmla="*/ 4215 h 4215"/>
              <a:gd name="T8" fmla="*/ 0 w 5751"/>
              <a:gd name="T9" fmla="*/ 0 h 4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51" h="4215">
                <a:moveTo>
                  <a:pt x="0" y="0"/>
                </a:moveTo>
                <a:lnTo>
                  <a:pt x="5751" y="0"/>
                </a:lnTo>
                <a:lnTo>
                  <a:pt x="5751" y="3375"/>
                </a:lnTo>
                <a:lnTo>
                  <a:pt x="1669" y="4215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0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970525"/>
            <a:ext cx="4763433" cy="172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cap="all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724" y="4970525"/>
            <a:ext cx="405931" cy="172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1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5" r:id="rId1"/>
    <p:sldLayoutId id="2147484771" r:id="rId2"/>
    <p:sldLayoutId id="2147484775" r:id="rId3"/>
    <p:sldLayoutId id="2147484776" r:id="rId4"/>
    <p:sldLayoutId id="2147484777" r:id="rId5"/>
    <p:sldLayoutId id="2147484778" r:id="rId6"/>
    <p:sldLayoutId id="2147484779" r:id="rId7"/>
    <p:sldLayoutId id="2147484780" r:id="rId8"/>
    <p:sldLayoutId id="2147484781" r:id="rId9"/>
    <p:sldLayoutId id="2147484782" r:id="rId10"/>
    <p:sldLayoutId id="2147484783" r:id="rId11"/>
    <p:sldLayoutId id="2147484784" r:id="rId12"/>
    <p:sldLayoutId id="2147484785" r:id="rId13"/>
    <p:sldLayoutId id="2147484786" r:id="rId14"/>
    <p:sldLayoutId id="2147484787" r:id="rId15"/>
    <p:sldLayoutId id="2147484788" r:id="rId16"/>
    <p:sldLayoutId id="2147484789" r:id="rId17"/>
    <p:sldLayoutId id="2147484790" r:id="rId18"/>
    <p:sldLayoutId id="2147484791" r:id="rId19"/>
    <p:sldLayoutId id="2147484792" r:id="rId20"/>
    <p:sldLayoutId id="2147484793" r:id="rId21"/>
    <p:sldLayoutId id="2147484794" r:id="rId22"/>
    <p:sldLayoutId id="2147484795" r:id="rId23"/>
    <p:sldLayoutId id="2147484796" r:id="rId24"/>
    <p:sldLayoutId id="2147484797" r:id="rId25"/>
    <p:sldLayoutId id="2147484798" r:id="rId26"/>
    <p:sldLayoutId id="2147484799" r:id="rId27"/>
    <p:sldLayoutId id="2147484800" r:id="rId28"/>
    <p:sldLayoutId id="2147484801" r:id="rId29"/>
    <p:sldLayoutId id="2147484802" r:id="rId30"/>
    <p:sldLayoutId id="2147484803" r:id="rId31"/>
    <p:sldLayoutId id="2147484728" r:id="rId32"/>
    <p:sldLayoutId id="2147484731" r:id="rId33"/>
    <p:sldLayoutId id="2147484732" r:id="rId34"/>
    <p:sldLayoutId id="2147484733" r:id="rId35"/>
    <p:sldLayoutId id="2147484734" r:id="rId36"/>
    <p:sldLayoutId id="2147484735" r:id="rId37"/>
    <p:sldLayoutId id="2147484736" r:id="rId38"/>
    <p:sldLayoutId id="2147484738" r:id="rId39"/>
    <p:sldLayoutId id="2147484740" r:id="rId40"/>
    <p:sldLayoutId id="2147484741" r:id="rId41"/>
    <p:sldLayoutId id="2147484669" r:id="rId42"/>
    <p:sldLayoutId id="2147484675" r:id="rId43"/>
    <p:sldLayoutId id="2147484678" r:id="rId44"/>
    <p:sldLayoutId id="2147484679" r:id="rId45"/>
    <p:sldLayoutId id="2147484680" r:id="rId46"/>
    <p:sldLayoutId id="2147484681" r:id="rId47"/>
    <p:sldLayoutId id="2147484682" r:id="rId48"/>
    <p:sldLayoutId id="2147484683" r:id="rId49"/>
    <p:sldLayoutId id="2147484684" r:id="rId50"/>
    <p:sldLayoutId id="2147484685" r:id="rId51"/>
    <p:sldLayoutId id="2147484686" r:id="rId52"/>
    <p:sldLayoutId id="2147484687" r:id="rId53"/>
    <p:sldLayoutId id="2147484688" r:id="rId54"/>
    <p:sldLayoutId id="2147484689" r:id="rId55"/>
    <p:sldLayoutId id="2147484690" r:id="rId56"/>
    <p:sldLayoutId id="2147484691" r:id="rId57"/>
    <p:sldLayoutId id="2147484692" r:id="rId58"/>
    <p:sldLayoutId id="2147484693" r:id="rId59"/>
    <p:sldLayoutId id="2147484694" r:id="rId60"/>
    <p:sldLayoutId id="2147484695" r:id="rId61"/>
    <p:sldLayoutId id="2147484696" r:id="rId62"/>
    <p:sldLayoutId id="2147484697" r:id="rId63"/>
    <p:sldLayoutId id="2147484698" r:id="rId64"/>
    <p:sldLayoutId id="2147484699" r:id="rId65"/>
    <p:sldLayoutId id="2147484700" r:id="rId66"/>
    <p:sldLayoutId id="2147484701" r:id="rId67"/>
    <p:sldLayoutId id="2147484702" r:id="rId68"/>
    <p:sldLayoutId id="2147484703" r:id="rId69"/>
    <p:sldLayoutId id="2147484467" r:id="rId70"/>
  </p:sldLayoutIdLst>
  <p:hf hdr="0" dt="0"/>
  <p:txStyles>
    <p:titleStyle>
      <a:lvl1pPr algn="l" defTabSz="68565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71412" indent="-171412" algn="l" defTabSz="68565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4238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57064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199890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542716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542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68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92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7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6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52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8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02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8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54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80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06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241">
          <p15:clr>
            <a:srgbClr val="F26B43"/>
          </p15:clr>
        </p15:guide>
        <p15:guide id="2" pos="5761">
          <p15:clr>
            <a:srgbClr val="F26B43"/>
          </p15:clr>
        </p15:guide>
        <p15:guide id="5" orient="horz" pos="1620" userDrawn="1">
          <p15:clr>
            <a:srgbClr val="F26B43"/>
          </p15:clr>
        </p15:guide>
        <p15:guide id="6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9" Type="http://schemas.openxmlformats.org/officeDocument/2006/relationships/diagramLayout" Target="../diagrams/layout8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34" Type="http://schemas.openxmlformats.org/officeDocument/2006/relationships/diagramLayout" Target="../diagrams/layout7.xml"/><Relationship Id="rId42" Type="http://schemas.microsoft.com/office/2007/relationships/diagramDrawing" Target="../diagrams/drawing8.xml"/><Relationship Id="rId47" Type="http://schemas.microsoft.com/office/2007/relationships/diagramDrawing" Target="../diagrams/drawing9.xml"/><Relationship Id="rId50" Type="http://schemas.openxmlformats.org/officeDocument/2006/relationships/diagramQuickStyle" Target="../diagrams/quickStyle10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diagramData" Target="../diagrams/data7.xml"/><Relationship Id="rId38" Type="http://schemas.openxmlformats.org/officeDocument/2006/relationships/diagramData" Target="../diagrams/data8.xml"/><Relationship Id="rId46" Type="http://schemas.openxmlformats.org/officeDocument/2006/relationships/diagramColors" Target="../diagrams/colors9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41" Type="http://schemas.openxmlformats.org/officeDocument/2006/relationships/diagramColors" Target="../diagrams/colors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37" Type="http://schemas.microsoft.com/office/2007/relationships/diagramDrawing" Target="../diagrams/drawing7.xml"/><Relationship Id="rId40" Type="http://schemas.openxmlformats.org/officeDocument/2006/relationships/diagramQuickStyle" Target="../diagrams/quickStyle8.xml"/><Relationship Id="rId45" Type="http://schemas.openxmlformats.org/officeDocument/2006/relationships/diagramQuickStyle" Target="../diagrams/quickStyle9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36" Type="http://schemas.openxmlformats.org/officeDocument/2006/relationships/diagramColors" Target="../diagrams/colors7.xml"/><Relationship Id="rId49" Type="http://schemas.openxmlformats.org/officeDocument/2006/relationships/diagramLayout" Target="../diagrams/layout10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4" Type="http://schemas.openxmlformats.org/officeDocument/2006/relationships/diagramLayout" Target="../diagrams/layout9.xml"/><Relationship Id="rId52" Type="http://schemas.microsoft.com/office/2007/relationships/diagramDrawing" Target="../diagrams/drawing10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Relationship Id="rId35" Type="http://schemas.openxmlformats.org/officeDocument/2006/relationships/diagramQuickStyle" Target="../diagrams/quickStyle7.xml"/><Relationship Id="rId43" Type="http://schemas.openxmlformats.org/officeDocument/2006/relationships/diagramData" Target="../diagrams/data9.xml"/><Relationship Id="rId48" Type="http://schemas.openxmlformats.org/officeDocument/2006/relationships/diagramData" Target="../diagrams/data10.xml"/><Relationship Id="rId8" Type="http://schemas.openxmlformats.org/officeDocument/2006/relationships/diagramData" Target="../diagrams/data2.xml"/><Relationship Id="rId51" Type="http://schemas.openxmlformats.org/officeDocument/2006/relationships/diagramColors" Target="../diagrams/colors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Freeform 46"/>
          <p:cNvSpPr>
            <a:spLocks/>
          </p:cNvSpPr>
          <p:nvPr/>
        </p:nvSpPr>
        <p:spPr bwMode="auto">
          <a:xfrm rot="5400000">
            <a:off x="3189884" y="3447672"/>
            <a:ext cx="431716" cy="1025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endParaRPr lang="en-US" sz="450"/>
          </a:p>
        </p:txBody>
      </p:sp>
      <p:sp>
        <p:nvSpPr>
          <p:cNvPr id="289" name="Freeform 46"/>
          <p:cNvSpPr>
            <a:spLocks/>
          </p:cNvSpPr>
          <p:nvPr/>
        </p:nvSpPr>
        <p:spPr bwMode="auto">
          <a:xfrm rot="5400000">
            <a:off x="7833856" y="3076773"/>
            <a:ext cx="1192561" cy="108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endParaRPr lang="en-US" sz="450"/>
          </a:p>
        </p:txBody>
      </p:sp>
      <p:sp>
        <p:nvSpPr>
          <p:cNvPr id="279" name="Freeform 46"/>
          <p:cNvSpPr>
            <a:spLocks/>
          </p:cNvSpPr>
          <p:nvPr/>
        </p:nvSpPr>
        <p:spPr bwMode="auto">
          <a:xfrm>
            <a:off x="6813550" y="3583293"/>
            <a:ext cx="1192561" cy="108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endParaRPr lang="en-US" sz="450"/>
          </a:p>
        </p:txBody>
      </p:sp>
      <p:sp>
        <p:nvSpPr>
          <p:cNvPr id="255" name="Freeform 46"/>
          <p:cNvSpPr>
            <a:spLocks/>
          </p:cNvSpPr>
          <p:nvPr/>
        </p:nvSpPr>
        <p:spPr bwMode="auto">
          <a:xfrm>
            <a:off x="3354476" y="4671364"/>
            <a:ext cx="2310135" cy="126469"/>
          </a:xfrm>
          <a:prstGeom prst="rect">
            <a:avLst/>
          </a:prstGeom>
          <a:solidFill>
            <a:srgbClr val="FFCB19"/>
          </a:solidFill>
          <a:ln>
            <a:noFill/>
          </a:ln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endParaRPr lang="en-US" sz="450"/>
          </a:p>
        </p:txBody>
      </p:sp>
      <p:sp>
        <p:nvSpPr>
          <p:cNvPr id="254" name="Freeform 46"/>
          <p:cNvSpPr>
            <a:spLocks/>
          </p:cNvSpPr>
          <p:nvPr/>
        </p:nvSpPr>
        <p:spPr bwMode="auto">
          <a:xfrm>
            <a:off x="3393056" y="4174916"/>
            <a:ext cx="2271555" cy="111701"/>
          </a:xfrm>
          <a:prstGeom prst="rect">
            <a:avLst/>
          </a:prstGeom>
          <a:solidFill>
            <a:srgbClr val="FFCB19"/>
          </a:solidFill>
          <a:ln>
            <a:noFill/>
          </a:ln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endParaRPr lang="en-US" sz="450"/>
          </a:p>
        </p:txBody>
      </p:sp>
      <p:sp>
        <p:nvSpPr>
          <p:cNvPr id="147" name="Freeform 46"/>
          <p:cNvSpPr>
            <a:spLocks/>
          </p:cNvSpPr>
          <p:nvPr/>
        </p:nvSpPr>
        <p:spPr bwMode="auto">
          <a:xfrm rot="5400000">
            <a:off x="2108103" y="2911686"/>
            <a:ext cx="253914" cy="108498"/>
          </a:xfrm>
          <a:prstGeom prst="rect">
            <a:avLst/>
          </a:prstGeom>
          <a:solidFill>
            <a:srgbClr val="FFCB19"/>
          </a:solidFill>
          <a:ln>
            <a:noFill/>
          </a:ln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endParaRPr lang="en-US" sz="450"/>
          </a:p>
        </p:txBody>
      </p:sp>
      <p:sp>
        <p:nvSpPr>
          <p:cNvPr id="237" name="Freeform 46"/>
          <p:cNvSpPr>
            <a:spLocks/>
          </p:cNvSpPr>
          <p:nvPr/>
        </p:nvSpPr>
        <p:spPr bwMode="auto">
          <a:xfrm>
            <a:off x="2320489" y="4552750"/>
            <a:ext cx="1116000" cy="108498"/>
          </a:xfrm>
          <a:prstGeom prst="rect">
            <a:avLst/>
          </a:prstGeom>
          <a:solidFill>
            <a:srgbClr val="FFCB19"/>
          </a:solidFill>
          <a:ln>
            <a:noFill/>
          </a:ln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endParaRPr lang="en-US" sz="450"/>
          </a:p>
        </p:txBody>
      </p:sp>
      <p:sp>
        <p:nvSpPr>
          <p:cNvPr id="238" name="Freeform 46"/>
          <p:cNvSpPr>
            <a:spLocks/>
          </p:cNvSpPr>
          <p:nvPr/>
        </p:nvSpPr>
        <p:spPr bwMode="auto">
          <a:xfrm rot="5400000">
            <a:off x="5448318" y="3906688"/>
            <a:ext cx="756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endParaRPr lang="en-US" sz="450"/>
          </a:p>
        </p:txBody>
      </p:sp>
      <p:sp>
        <p:nvSpPr>
          <p:cNvPr id="234" name="Freeform 46"/>
          <p:cNvSpPr>
            <a:spLocks/>
          </p:cNvSpPr>
          <p:nvPr/>
        </p:nvSpPr>
        <p:spPr bwMode="auto">
          <a:xfrm>
            <a:off x="2354779" y="3092892"/>
            <a:ext cx="720000" cy="108498"/>
          </a:xfrm>
          <a:prstGeom prst="rect">
            <a:avLst/>
          </a:prstGeom>
          <a:solidFill>
            <a:srgbClr val="FFCB19"/>
          </a:solidFill>
          <a:ln>
            <a:noFill/>
          </a:ln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endParaRPr lang="en-US" sz="450"/>
          </a:p>
        </p:txBody>
      </p:sp>
      <p:sp>
        <p:nvSpPr>
          <p:cNvPr id="165" name="Freeform 46"/>
          <p:cNvSpPr>
            <a:spLocks/>
          </p:cNvSpPr>
          <p:nvPr/>
        </p:nvSpPr>
        <p:spPr bwMode="auto">
          <a:xfrm>
            <a:off x="7481720" y="2114058"/>
            <a:ext cx="894167" cy="10849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endParaRPr lang="en-US" sz="450"/>
          </a:p>
        </p:txBody>
      </p:sp>
      <p:sp>
        <p:nvSpPr>
          <p:cNvPr id="135" name="Freeform 46"/>
          <p:cNvSpPr>
            <a:spLocks/>
          </p:cNvSpPr>
          <p:nvPr/>
        </p:nvSpPr>
        <p:spPr bwMode="auto">
          <a:xfrm>
            <a:off x="3583230" y="2123350"/>
            <a:ext cx="894167" cy="10849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endParaRPr lang="en-US" sz="450"/>
          </a:p>
        </p:txBody>
      </p:sp>
      <p:sp>
        <p:nvSpPr>
          <p:cNvPr id="31" name="Freeform 46"/>
          <p:cNvSpPr>
            <a:spLocks/>
          </p:cNvSpPr>
          <p:nvPr/>
        </p:nvSpPr>
        <p:spPr bwMode="auto">
          <a:xfrm>
            <a:off x="311228" y="2148447"/>
            <a:ext cx="1127669" cy="108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endParaRPr lang="en-US" sz="450"/>
          </a:p>
        </p:txBody>
      </p:sp>
      <p:sp>
        <p:nvSpPr>
          <p:cNvPr id="41" name="Freeform: Shape 111"/>
          <p:cNvSpPr/>
          <p:nvPr/>
        </p:nvSpPr>
        <p:spPr>
          <a:xfrm>
            <a:off x="159657" y="2050641"/>
            <a:ext cx="304111" cy="304110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50"/>
          </a:p>
        </p:txBody>
      </p:sp>
      <p:sp>
        <p:nvSpPr>
          <p:cNvPr id="63" name="TextBox 62"/>
          <p:cNvSpPr txBox="1"/>
          <p:nvPr/>
        </p:nvSpPr>
        <p:spPr>
          <a:xfrm>
            <a:off x="55562" y="2298204"/>
            <a:ext cx="1323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9955"/>
            <a:r>
              <a:rPr lang="ru-RU" sz="1000" b="1" dirty="0" smtClean="0">
                <a:ea typeface="Roboto Light" panose="02000000000000000000" pitchFamily="2" charset="0"/>
                <a:cs typeface="Open Sans" panose="020B0606030504020204" pitchFamily="34" charset="0"/>
              </a:rPr>
              <a:t>Прибытие на таможенную территорию ЕАЭС</a:t>
            </a:r>
            <a:endParaRPr lang="ru-RU" sz="1000" b="1" spc="-75" dirty="0">
              <a:ea typeface="Roboto Light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" b="1" dirty="0" smtClean="0"/>
              <a:t>Алгоритм действий физических лиц, переселяющихся на постоянное место жительства, при таможенном оформлении товаров и транспортных средств для личного пользования («Клиентский путь переселенца»)</a:t>
            </a:r>
            <a:endParaRPr lang="en-US" sz="1200" b="1" dirty="0"/>
          </a:p>
        </p:txBody>
      </p:sp>
      <p:grpSp>
        <p:nvGrpSpPr>
          <p:cNvPr id="81" name="Рисунок 4">
            <a:extLst>
              <a:ext uri="{FF2B5EF4-FFF2-40B4-BE49-F238E27FC236}">
                <a16:creationId xmlns:a16="http://schemas.microsoft.com/office/drawing/2014/main" xmlns="" id="{669E8CD2-7A50-D044-A488-FA2E7C292EDE}"/>
              </a:ext>
            </a:extLst>
          </p:cNvPr>
          <p:cNvGrpSpPr/>
          <p:nvPr/>
        </p:nvGrpSpPr>
        <p:grpSpPr>
          <a:xfrm flipH="1">
            <a:off x="43998" y="1735458"/>
            <a:ext cx="535427" cy="211230"/>
            <a:chOff x="4588764" y="2824055"/>
            <a:chExt cx="3014090" cy="1210115"/>
          </a:xfrm>
        </p:grpSpPr>
        <p:sp>
          <p:nvSpPr>
            <p:cNvPr id="82" name="Полилиния 81">
              <a:extLst>
                <a:ext uri="{FF2B5EF4-FFF2-40B4-BE49-F238E27FC236}">
                  <a16:creationId xmlns:a16="http://schemas.microsoft.com/office/drawing/2014/main" xmlns="" id="{3F023F0B-11D0-2E41-A9FE-E4FCFEE1A5E8}"/>
                </a:ext>
              </a:extLst>
            </p:cNvPr>
            <p:cNvSpPr/>
            <p:nvPr/>
          </p:nvSpPr>
          <p:spPr>
            <a:xfrm>
              <a:off x="6294215" y="2824055"/>
              <a:ext cx="1308639" cy="847450"/>
            </a:xfrm>
            <a:custGeom>
              <a:avLst/>
              <a:gdLst>
                <a:gd name="connsiteX0" fmla="*/ 1308545 w 1308639"/>
                <a:gd name="connsiteY0" fmla="*/ 609326 h 847450"/>
                <a:gd name="connsiteX1" fmla="*/ 1308545 w 1308639"/>
                <a:gd name="connsiteY1" fmla="*/ 847451 h 847450"/>
                <a:gd name="connsiteX2" fmla="*/ 1058418 w 1308639"/>
                <a:gd name="connsiteY2" fmla="*/ 847451 h 847450"/>
                <a:gd name="connsiteX3" fmla="*/ 715928 w 1308639"/>
                <a:gd name="connsiteY3" fmla="*/ 705595 h 847450"/>
                <a:gd name="connsiteX4" fmla="*/ 574072 w 1308639"/>
                <a:gd name="connsiteY4" fmla="*/ 847451 h 847450"/>
                <a:gd name="connsiteX5" fmla="*/ 0 w 1308639"/>
                <a:gd name="connsiteY5" fmla="*/ 847451 h 847450"/>
                <a:gd name="connsiteX6" fmla="*/ 0 w 1308639"/>
                <a:gd name="connsiteY6" fmla="*/ 368058 h 847450"/>
                <a:gd name="connsiteX7" fmla="*/ 838200 w 1308639"/>
                <a:gd name="connsiteY7" fmla="*/ 368058 h 847450"/>
                <a:gd name="connsiteX8" fmla="*/ 428625 w 1308639"/>
                <a:gd name="connsiteY8" fmla="*/ 129075 h 847450"/>
                <a:gd name="connsiteX9" fmla="*/ 43434 w 1308639"/>
                <a:gd name="connsiteY9" fmla="*/ 86785 h 847450"/>
                <a:gd name="connsiteX10" fmla="*/ 0 w 1308639"/>
                <a:gd name="connsiteY10" fmla="*/ 87261 h 847450"/>
                <a:gd name="connsiteX11" fmla="*/ 0 w 1308639"/>
                <a:gd name="connsiteY11" fmla="*/ 488 h 847450"/>
                <a:gd name="connsiteX12" fmla="*/ 454247 w 1308639"/>
                <a:gd name="connsiteY12" fmla="*/ 46113 h 847450"/>
                <a:gd name="connsiteX13" fmla="*/ 973360 w 1308639"/>
                <a:gd name="connsiteY13" fmla="*/ 368058 h 847450"/>
                <a:gd name="connsiteX14" fmla="*/ 1239393 w 1308639"/>
                <a:gd name="connsiteY14" fmla="*/ 436161 h 847450"/>
                <a:gd name="connsiteX15" fmla="*/ 1308640 w 1308639"/>
                <a:gd name="connsiteY15" fmla="*/ 525316 h 847450"/>
                <a:gd name="connsiteX16" fmla="*/ 1308640 w 1308639"/>
                <a:gd name="connsiteY16" fmla="*/ 547795 h 847450"/>
                <a:gd name="connsiteX17" fmla="*/ 1210913 w 1308639"/>
                <a:gd name="connsiteY17" fmla="*/ 547795 h 847450"/>
                <a:gd name="connsiteX18" fmla="*/ 1178585 w 1308639"/>
                <a:gd name="connsiteY18" fmla="*/ 576712 h 847450"/>
                <a:gd name="connsiteX19" fmla="*/ 1207494 w 1308639"/>
                <a:gd name="connsiteY19" fmla="*/ 609040 h 847450"/>
                <a:gd name="connsiteX20" fmla="*/ 1210913 w 1308639"/>
                <a:gd name="connsiteY20" fmla="*/ 609040 h 84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08639" h="847450">
                  <a:moveTo>
                    <a:pt x="1308545" y="609326"/>
                  </a:moveTo>
                  <a:lnTo>
                    <a:pt x="1308545" y="847451"/>
                  </a:lnTo>
                  <a:lnTo>
                    <a:pt x="1058418" y="847451"/>
                  </a:lnTo>
                  <a:cubicBezTo>
                    <a:pt x="1003011" y="713701"/>
                    <a:pt x="849678" y="650188"/>
                    <a:pt x="715928" y="705595"/>
                  </a:cubicBezTo>
                  <a:cubicBezTo>
                    <a:pt x="651701" y="732198"/>
                    <a:pt x="600675" y="783224"/>
                    <a:pt x="574072" y="847451"/>
                  </a:cubicBezTo>
                  <a:lnTo>
                    <a:pt x="0" y="847451"/>
                  </a:lnTo>
                  <a:lnTo>
                    <a:pt x="0" y="368058"/>
                  </a:lnTo>
                  <a:lnTo>
                    <a:pt x="838200" y="368058"/>
                  </a:lnTo>
                  <a:cubicBezTo>
                    <a:pt x="745331" y="294049"/>
                    <a:pt x="581882" y="176415"/>
                    <a:pt x="428625" y="129075"/>
                  </a:cubicBezTo>
                  <a:cubicBezTo>
                    <a:pt x="345186" y="103263"/>
                    <a:pt x="199072" y="86785"/>
                    <a:pt x="43434" y="86785"/>
                  </a:cubicBezTo>
                  <a:cubicBezTo>
                    <a:pt x="29051" y="86785"/>
                    <a:pt x="14859" y="86785"/>
                    <a:pt x="0" y="87261"/>
                  </a:cubicBezTo>
                  <a:lnTo>
                    <a:pt x="0" y="488"/>
                  </a:lnTo>
                  <a:cubicBezTo>
                    <a:pt x="178403" y="-3227"/>
                    <a:pt x="351663" y="14490"/>
                    <a:pt x="454247" y="46113"/>
                  </a:cubicBezTo>
                  <a:cubicBezTo>
                    <a:pt x="706660" y="124027"/>
                    <a:pt x="973360" y="368058"/>
                    <a:pt x="973360" y="368058"/>
                  </a:cubicBezTo>
                  <a:lnTo>
                    <a:pt x="1239393" y="436161"/>
                  </a:lnTo>
                  <a:cubicBezTo>
                    <a:pt x="1280132" y="446563"/>
                    <a:pt x="1308640" y="483263"/>
                    <a:pt x="1308640" y="525316"/>
                  </a:cubicBezTo>
                  <a:lnTo>
                    <a:pt x="1308640" y="547795"/>
                  </a:lnTo>
                  <a:lnTo>
                    <a:pt x="1210913" y="547795"/>
                  </a:lnTo>
                  <a:cubicBezTo>
                    <a:pt x="1193997" y="546852"/>
                    <a:pt x="1179528" y="559796"/>
                    <a:pt x="1178585" y="576712"/>
                  </a:cubicBezTo>
                  <a:cubicBezTo>
                    <a:pt x="1177642" y="593619"/>
                    <a:pt x="1190587" y="608097"/>
                    <a:pt x="1207494" y="609040"/>
                  </a:cubicBezTo>
                  <a:cubicBezTo>
                    <a:pt x="1208637" y="609107"/>
                    <a:pt x="1209770" y="609107"/>
                    <a:pt x="1210913" y="60904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:a16="http://schemas.microsoft.com/office/drawing/2014/main" xmlns="" id="{22EEA7FF-9A29-3A49-B3C1-19F555BF4466}"/>
                </a:ext>
              </a:extLst>
            </p:cNvPr>
            <p:cNvSpPr/>
            <p:nvPr/>
          </p:nvSpPr>
          <p:spPr>
            <a:xfrm>
              <a:off x="7472752" y="3371799"/>
              <a:ext cx="130007" cy="61344"/>
            </a:xfrm>
            <a:custGeom>
              <a:avLst/>
              <a:gdLst>
                <a:gd name="connsiteX0" fmla="*/ 130008 w 130007"/>
                <a:gd name="connsiteY0" fmla="*/ 50 h 61344"/>
                <a:gd name="connsiteX1" fmla="*/ 130008 w 130007"/>
                <a:gd name="connsiteY1" fmla="*/ 61296 h 61344"/>
                <a:gd name="connsiteX2" fmla="*/ 32376 w 130007"/>
                <a:gd name="connsiteY2" fmla="*/ 61296 h 61344"/>
                <a:gd name="connsiteX3" fmla="*/ 48 w 130007"/>
                <a:gd name="connsiteY3" fmla="*/ 32378 h 61344"/>
                <a:gd name="connsiteX4" fmla="*/ 28957 w 130007"/>
                <a:gd name="connsiteY4" fmla="*/ 50 h 61344"/>
                <a:gd name="connsiteX5" fmla="*/ 32376 w 130007"/>
                <a:gd name="connsiteY5" fmla="*/ 50 h 6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007" h="61344">
                  <a:moveTo>
                    <a:pt x="130008" y="50"/>
                  </a:moveTo>
                  <a:lnTo>
                    <a:pt x="130008" y="61296"/>
                  </a:lnTo>
                  <a:lnTo>
                    <a:pt x="32376" y="61296"/>
                  </a:lnTo>
                  <a:cubicBezTo>
                    <a:pt x="15460" y="62239"/>
                    <a:pt x="991" y="49294"/>
                    <a:pt x="48" y="32378"/>
                  </a:cubicBezTo>
                  <a:cubicBezTo>
                    <a:pt x="-895" y="15471"/>
                    <a:pt x="12050" y="993"/>
                    <a:pt x="28957" y="50"/>
                  </a:cubicBezTo>
                  <a:cubicBezTo>
                    <a:pt x="30100" y="-17"/>
                    <a:pt x="31233" y="-17"/>
                    <a:pt x="32376" y="5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xmlns="" id="{3206D0F8-2A94-D540-866D-D971207F3505}"/>
                </a:ext>
              </a:extLst>
            </p:cNvPr>
            <p:cNvSpPr/>
            <p:nvPr/>
          </p:nvSpPr>
          <p:spPr>
            <a:xfrm>
              <a:off x="7352442" y="3671697"/>
              <a:ext cx="250316" cy="155924"/>
            </a:xfrm>
            <a:custGeom>
              <a:avLst/>
              <a:gdLst>
                <a:gd name="connsiteX0" fmla="*/ 250317 w 250316"/>
                <a:gd name="connsiteY0" fmla="*/ 0 h 155924"/>
                <a:gd name="connsiteX1" fmla="*/ 94393 w 250316"/>
                <a:gd name="connsiteY1" fmla="*/ 155924 h 155924"/>
                <a:gd name="connsiteX2" fmla="*/ 14097 w 250316"/>
                <a:gd name="connsiteY2" fmla="*/ 155924 h 155924"/>
                <a:gd name="connsiteX3" fmla="*/ 19907 w 250316"/>
                <a:gd name="connsiteY3" fmla="*/ 100203 h 155924"/>
                <a:gd name="connsiteX4" fmla="*/ 0 w 250316"/>
                <a:gd name="connsiteY4" fmla="*/ 0 h 1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16" h="155924">
                  <a:moveTo>
                    <a:pt x="250317" y="0"/>
                  </a:moveTo>
                  <a:lnTo>
                    <a:pt x="94393" y="155924"/>
                  </a:lnTo>
                  <a:lnTo>
                    <a:pt x="14097" y="155924"/>
                  </a:lnTo>
                  <a:cubicBezTo>
                    <a:pt x="18069" y="137617"/>
                    <a:pt x="20012" y="118929"/>
                    <a:pt x="19907" y="100203"/>
                  </a:cubicBezTo>
                  <a:cubicBezTo>
                    <a:pt x="19964" y="65818"/>
                    <a:pt x="13192" y="31756"/>
                    <a:pt x="0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5" name="Полилиния 84">
              <a:extLst>
                <a:ext uri="{FF2B5EF4-FFF2-40B4-BE49-F238E27FC236}">
                  <a16:creationId xmlns:a16="http://schemas.microsoft.com/office/drawing/2014/main" xmlns="" id="{C8A8BAC4-6DE5-274D-BCE9-755B80403489}"/>
                </a:ext>
              </a:extLst>
            </p:cNvPr>
            <p:cNvSpPr/>
            <p:nvPr/>
          </p:nvSpPr>
          <p:spPr>
            <a:xfrm>
              <a:off x="6848281" y="3499776"/>
              <a:ext cx="524261" cy="534394"/>
            </a:xfrm>
            <a:custGeom>
              <a:avLst/>
              <a:gdLst>
                <a:gd name="connsiteX0" fmla="*/ 524069 w 524261"/>
                <a:gd name="connsiteY0" fmla="*/ 272123 h 534394"/>
                <a:gd name="connsiteX1" fmla="*/ 518068 w 524261"/>
                <a:gd name="connsiteY1" fmla="*/ 327845 h 534394"/>
                <a:gd name="connsiteX2" fmla="*/ 206448 w 524261"/>
                <a:gd name="connsiteY2" fmla="*/ 528384 h 534394"/>
                <a:gd name="connsiteX3" fmla="*/ 5909 w 524261"/>
                <a:gd name="connsiteY3" fmla="*/ 327845 h 534394"/>
                <a:gd name="connsiteX4" fmla="*/ 194 w 524261"/>
                <a:gd name="connsiteY4" fmla="*/ 272123 h 534394"/>
                <a:gd name="connsiteX5" fmla="*/ 252140 w 524261"/>
                <a:gd name="connsiteY5" fmla="*/ 194 h 534394"/>
                <a:gd name="connsiteX6" fmla="*/ 524069 w 524261"/>
                <a:gd name="connsiteY6" fmla="*/ 252140 h 534394"/>
                <a:gd name="connsiteX7" fmla="*/ 524069 w 524261"/>
                <a:gd name="connsiteY7" fmla="*/ 272123 h 534394"/>
                <a:gd name="connsiteX8" fmla="*/ 419294 w 524261"/>
                <a:gd name="connsiteY8" fmla="*/ 272123 h 534394"/>
                <a:gd name="connsiteX9" fmla="*/ 261655 w 524261"/>
                <a:gd name="connsiteY9" fmla="*/ 114675 h 534394"/>
                <a:gd name="connsiteX10" fmla="*/ 104207 w 524261"/>
                <a:gd name="connsiteY10" fmla="*/ 272314 h 534394"/>
                <a:gd name="connsiteX11" fmla="*/ 261750 w 524261"/>
                <a:gd name="connsiteY11" fmla="*/ 429762 h 534394"/>
                <a:gd name="connsiteX12" fmla="*/ 419294 w 524261"/>
                <a:gd name="connsiteY12" fmla="*/ 272219 h 534394"/>
                <a:gd name="connsiteX13" fmla="*/ 419294 w 524261"/>
                <a:gd name="connsiteY13" fmla="*/ 272123 h 5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261" h="534394">
                  <a:moveTo>
                    <a:pt x="524069" y="272123"/>
                  </a:moveTo>
                  <a:cubicBezTo>
                    <a:pt x="524117" y="290859"/>
                    <a:pt x="522097" y="309547"/>
                    <a:pt x="518068" y="327845"/>
                  </a:cubicBezTo>
                  <a:cubicBezTo>
                    <a:pt x="487398" y="469272"/>
                    <a:pt x="347876" y="559064"/>
                    <a:pt x="206448" y="528384"/>
                  </a:cubicBezTo>
                  <a:cubicBezTo>
                    <a:pt x="106074" y="506619"/>
                    <a:pt x="27674" y="428219"/>
                    <a:pt x="5909" y="327845"/>
                  </a:cubicBezTo>
                  <a:cubicBezTo>
                    <a:pt x="1975" y="309538"/>
                    <a:pt x="61" y="290849"/>
                    <a:pt x="194" y="272123"/>
                  </a:cubicBezTo>
                  <a:cubicBezTo>
                    <a:pt x="-5321" y="127458"/>
                    <a:pt x="107474" y="5709"/>
                    <a:pt x="252140" y="194"/>
                  </a:cubicBezTo>
                  <a:cubicBezTo>
                    <a:pt x="396805" y="-5321"/>
                    <a:pt x="518554" y="107474"/>
                    <a:pt x="524069" y="252140"/>
                  </a:cubicBezTo>
                  <a:cubicBezTo>
                    <a:pt x="524326" y="258798"/>
                    <a:pt x="524326" y="265465"/>
                    <a:pt x="524069" y="272123"/>
                  </a:cubicBezTo>
                  <a:close/>
                  <a:moveTo>
                    <a:pt x="419294" y="272123"/>
                  </a:moveTo>
                  <a:cubicBezTo>
                    <a:pt x="419237" y="185112"/>
                    <a:pt x="348666" y="114618"/>
                    <a:pt x="261655" y="114675"/>
                  </a:cubicBezTo>
                  <a:cubicBezTo>
                    <a:pt x="174644" y="114732"/>
                    <a:pt x="104150" y="185303"/>
                    <a:pt x="104207" y="272314"/>
                  </a:cubicBezTo>
                  <a:cubicBezTo>
                    <a:pt x="104264" y="359287"/>
                    <a:pt x="174778" y="429762"/>
                    <a:pt x="261750" y="429762"/>
                  </a:cubicBezTo>
                  <a:cubicBezTo>
                    <a:pt x="348761" y="429762"/>
                    <a:pt x="419294" y="359229"/>
                    <a:pt x="419294" y="272219"/>
                  </a:cubicBezTo>
                  <a:cubicBezTo>
                    <a:pt x="419294" y="272190"/>
                    <a:pt x="419294" y="272152"/>
                    <a:pt x="419294" y="272123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xmlns="" id="{783511D9-4387-874C-93D9-13688008DD10}"/>
                </a:ext>
              </a:extLst>
            </p:cNvPr>
            <p:cNvSpPr/>
            <p:nvPr/>
          </p:nvSpPr>
          <p:spPr>
            <a:xfrm>
              <a:off x="6953250" y="3614355"/>
              <a:ext cx="315278" cy="315279"/>
            </a:xfrm>
            <a:custGeom>
              <a:avLst/>
              <a:gdLst>
                <a:gd name="connsiteX0" fmla="*/ 157163 w 315278"/>
                <a:gd name="connsiteY0" fmla="*/ 1 h 315279"/>
                <a:gd name="connsiteX1" fmla="*/ 315278 w 315278"/>
                <a:gd name="connsiteY1" fmla="*/ 157163 h 315279"/>
                <a:gd name="connsiteX2" fmla="*/ 158115 w 315278"/>
                <a:gd name="connsiteY2" fmla="*/ 315278 h 315279"/>
                <a:gd name="connsiteX3" fmla="*/ 0 w 315278"/>
                <a:gd name="connsiteY3" fmla="*/ 158116 h 315279"/>
                <a:gd name="connsiteX4" fmla="*/ 0 w 315278"/>
                <a:gd name="connsiteY4" fmla="*/ 157544 h 315279"/>
                <a:gd name="connsiteX5" fmla="*/ 157163 w 315278"/>
                <a:gd name="connsiteY5" fmla="*/ 1 h 31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278" h="315279">
                  <a:moveTo>
                    <a:pt x="157163" y="1"/>
                  </a:moveTo>
                  <a:cubicBezTo>
                    <a:pt x="244221" y="-266"/>
                    <a:pt x="315011" y="70105"/>
                    <a:pt x="315278" y="157163"/>
                  </a:cubicBezTo>
                  <a:cubicBezTo>
                    <a:pt x="315544" y="244222"/>
                    <a:pt x="245173" y="315012"/>
                    <a:pt x="158115" y="315278"/>
                  </a:cubicBezTo>
                  <a:cubicBezTo>
                    <a:pt x="71056" y="315536"/>
                    <a:pt x="267" y="245174"/>
                    <a:pt x="0" y="158116"/>
                  </a:cubicBezTo>
                  <a:cubicBezTo>
                    <a:pt x="0" y="157925"/>
                    <a:pt x="0" y="157735"/>
                    <a:pt x="0" y="157544"/>
                  </a:cubicBezTo>
                  <a:cubicBezTo>
                    <a:pt x="0" y="70686"/>
                    <a:pt x="70304" y="210"/>
                    <a:pt x="157163" y="1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xmlns="" id="{69CCF775-5687-E24E-ABC6-022738209617}"/>
                </a:ext>
              </a:extLst>
            </p:cNvPr>
            <p:cNvSpPr/>
            <p:nvPr/>
          </p:nvSpPr>
          <p:spPr>
            <a:xfrm>
              <a:off x="6294596" y="2910840"/>
              <a:ext cx="838200" cy="281273"/>
            </a:xfrm>
            <a:custGeom>
              <a:avLst/>
              <a:gdLst>
                <a:gd name="connsiteX0" fmla="*/ 838200 w 838200"/>
                <a:gd name="connsiteY0" fmla="*/ 281273 h 281273"/>
                <a:gd name="connsiteX1" fmla="*/ 0 w 838200"/>
                <a:gd name="connsiteY1" fmla="*/ 281273 h 281273"/>
                <a:gd name="connsiteX2" fmla="*/ 0 w 838200"/>
                <a:gd name="connsiteY2" fmla="*/ 476 h 281273"/>
                <a:gd name="connsiteX3" fmla="*/ 43434 w 838200"/>
                <a:gd name="connsiteY3" fmla="*/ 0 h 281273"/>
                <a:gd name="connsiteX4" fmla="*/ 428625 w 838200"/>
                <a:gd name="connsiteY4" fmla="*/ 42291 h 281273"/>
                <a:gd name="connsiteX5" fmla="*/ 838200 w 838200"/>
                <a:gd name="connsiteY5" fmla="*/ 281273 h 28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281273">
                  <a:moveTo>
                    <a:pt x="838200" y="281273"/>
                  </a:moveTo>
                  <a:lnTo>
                    <a:pt x="0" y="281273"/>
                  </a:lnTo>
                  <a:lnTo>
                    <a:pt x="0" y="476"/>
                  </a:lnTo>
                  <a:cubicBezTo>
                    <a:pt x="14573" y="476"/>
                    <a:pt x="29051" y="0"/>
                    <a:pt x="43434" y="0"/>
                  </a:cubicBezTo>
                  <a:cubicBezTo>
                    <a:pt x="199072" y="0"/>
                    <a:pt x="345186" y="16478"/>
                    <a:pt x="428625" y="42291"/>
                  </a:cubicBezTo>
                  <a:cubicBezTo>
                    <a:pt x="581882" y="89535"/>
                    <a:pt x="745331" y="207264"/>
                    <a:pt x="838200" y="28127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:a16="http://schemas.microsoft.com/office/drawing/2014/main" xmlns="" id="{12C85750-3847-3E4E-AC4E-B32F7F25C218}"/>
                </a:ext>
              </a:extLst>
            </p:cNvPr>
            <p:cNvSpPr/>
            <p:nvPr/>
          </p:nvSpPr>
          <p:spPr>
            <a:xfrm>
              <a:off x="6294215" y="3671697"/>
              <a:ext cx="574071" cy="155924"/>
            </a:xfrm>
            <a:custGeom>
              <a:avLst/>
              <a:gdLst>
                <a:gd name="connsiteX0" fmla="*/ 0 w 574071"/>
                <a:gd name="connsiteY0" fmla="*/ 0 h 155924"/>
                <a:gd name="connsiteX1" fmla="*/ 574072 w 574071"/>
                <a:gd name="connsiteY1" fmla="*/ 0 h 155924"/>
                <a:gd name="connsiteX2" fmla="*/ 554260 w 574071"/>
                <a:gd name="connsiteY2" fmla="*/ 100203 h 155924"/>
                <a:gd name="connsiteX3" fmla="*/ 560261 w 574071"/>
                <a:gd name="connsiteY3" fmla="*/ 155924 h 155924"/>
                <a:gd name="connsiteX4" fmla="*/ 0 w 574071"/>
                <a:gd name="connsiteY4" fmla="*/ 155924 h 1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071" h="155924">
                  <a:moveTo>
                    <a:pt x="0" y="0"/>
                  </a:moveTo>
                  <a:lnTo>
                    <a:pt x="574072" y="0"/>
                  </a:lnTo>
                  <a:cubicBezTo>
                    <a:pt x="560908" y="31766"/>
                    <a:pt x="554174" y="65818"/>
                    <a:pt x="554260" y="100203"/>
                  </a:cubicBezTo>
                  <a:cubicBezTo>
                    <a:pt x="554212" y="118939"/>
                    <a:pt x="556231" y="137626"/>
                    <a:pt x="560261" y="155924"/>
                  </a:cubicBezTo>
                  <a:lnTo>
                    <a:pt x="0" y="155924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:a16="http://schemas.microsoft.com/office/drawing/2014/main" xmlns="" id="{0A14C2EA-E269-EC4F-B2D3-CA4300131DF6}"/>
                </a:ext>
              </a:extLst>
            </p:cNvPr>
            <p:cNvSpPr/>
            <p:nvPr/>
          </p:nvSpPr>
          <p:spPr>
            <a:xfrm>
              <a:off x="5260086" y="3671697"/>
              <a:ext cx="1034129" cy="155924"/>
            </a:xfrm>
            <a:custGeom>
              <a:avLst/>
              <a:gdLst>
                <a:gd name="connsiteX0" fmla="*/ 1034129 w 1034129"/>
                <a:gd name="connsiteY0" fmla="*/ 0 h 155924"/>
                <a:gd name="connsiteX1" fmla="*/ 1034129 w 1034129"/>
                <a:gd name="connsiteY1" fmla="*/ 155924 h 155924"/>
                <a:gd name="connsiteX2" fmla="*/ 13906 w 1034129"/>
                <a:gd name="connsiteY2" fmla="*/ 155924 h 155924"/>
                <a:gd name="connsiteX3" fmla="*/ 19907 w 1034129"/>
                <a:gd name="connsiteY3" fmla="*/ 100203 h 155924"/>
                <a:gd name="connsiteX4" fmla="*/ 0 w 1034129"/>
                <a:gd name="connsiteY4" fmla="*/ 0 h 1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129" h="155924">
                  <a:moveTo>
                    <a:pt x="1034129" y="0"/>
                  </a:moveTo>
                  <a:lnTo>
                    <a:pt x="1034129" y="155924"/>
                  </a:lnTo>
                  <a:lnTo>
                    <a:pt x="13906" y="155924"/>
                  </a:lnTo>
                  <a:cubicBezTo>
                    <a:pt x="17936" y="137626"/>
                    <a:pt x="19955" y="118939"/>
                    <a:pt x="19907" y="100203"/>
                  </a:cubicBezTo>
                  <a:cubicBezTo>
                    <a:pt x="19964" y="65818"/>
                    <a:pt x="13192" y="31756"/>
                    <a:pt x="0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:a16="http://schemas.microsoft.com/office/drawing/2014/main" xmlns="" id="{0DFFE2E5-0AFA-4A43-87CF-48397E3DFE9E}"/>
                </a:ext>
              </a:extLst>
            </p:cNvPr>
            <p:cNvSpPr/>
            <p:nvPr/>
          </p:nvSpPr>
          <p:spPr>
            <a:xfrm>
              <a:off x="4589145" y="2824543"/>
              <a:ext cx="1705070" cy="847153"/>
            </a:xfrm>
            <a:custGeom>
              <a:avLst/>
              <a:gdLst>
                <a:gd name="connsiteX0" fmla="*/ 1705070 w 1705070"/>
                <a:gd name="connsiteY0" fmla="*/ 367570 h 847153"/>
                <a:gd name="connsiteX1" fmla="*/ 1705070 w 1705070"/>
                <a:gd name="connsiteY1" fmla="*/ 847154 h 847153"/>
                <a:gd name="connsiteX2" fmla="*/ 670941 w 1705070"/>
                <a:gd name="connsiteY2" fmla="*/ 847154 h 847153"/>
                <a:gd name="connsiteX3" fmla="*/ 328451 w 1705070"/>
                <a:gd name="connsiteY3" fmla="*/ 705298 h 847153"/>
                <a:gd name="connsiteX4" fmla="*/ 186595 w 1705070"/>
                <a:gd name="connsiteY4" fmla="*/ 847154 h 847153"/>
                <a:gd name="connsiteX5" fmla="*/ 0 w 1705070"/>
                <a:gd name="connsiteY5" fmla="*/ 847154 h 847153"/>
                <a:gd name="connsiteX6" fmla="*/ 0 w 1705070"/>
                <a:gd name="connsiteY6" fmla="*/ 719423 h 847153"/>
                <a:gd name="connsiteX7" fmla="*/ 621411 w 1705070"/>
                <a:gd name="connsiteY7" fmla="*/ 367570 h 847153"/>
                <a:gd name="connsiteX8" fmla="*/ 1241774 w 1705070"/>
                <a:gd name="connsiteY8" fmla="*/ 73533 h 847153"/>
                <a:gd name="connsiteX9" fmla="*/ 1705070 w 1705070"/>
                <a:gd name="connsiteY9" fmla="*/ 0 h 847153"/>
                <a:gd name="connsiteX10" fmla="*/ 1705070 w 1705070"/>
                <a:gd name="connsiteY10" fmla="*/ 86773 h 847153"/>
                <a:gd name="connsiteX11" fmla="*/ 1273397 w 1705070"/>
                <a:gd name="connsiteY11" fmla="*/ 154400 h 847153"/>
                <a:gd name="connsiteX12" fmla="*/ 806672 w 1705070"/>
                <a:gd name="connsiteY12" fmla="*/ 367570 h 84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5070" h="847153">
                  <a:moveTo>
                    <a:pt x="1705070" y="367570"/>
                  </a:moveTo>
                  <a:lnTo>
                    <a:pt x="1705070" y="847154"/>
                  </a:lnTo>
                  <a:lnTo>
                    <a:pt x="670941" y="847154"/>
                  </a:lnTo>
                  <a:cubicBezTo>
                    <a:pt x="615534" y="713403"/>
                    <a:pt x="462201" y="649891"/>
                    <a:pt x="328451" y="705298"/>
                  </a:cubicBezTo>
                  <a:cubicBezTo>
                    <a:pt x="264223" y="731901"/>
                    <a:pt x="213198" y="782927"/>
                    <a:pt x="186595" y="847154"/>
                  </a:cubicBezTo>
                  <a:lnTo>
                    <a:pt x="0" y="847154"/>
                  </a:lnTo>
                  <a:lnTo>
                    <a:pt x="0" y="719423"/>
                  </a:lnTo>
                  <a:cubicBezTo>
                    <a:pt x="0" y="586073"/>
                    <a:pt x="322802" y="367570"/>
                    <a:pt x="621411" y="367570"/>
                  </a:cubicBezTo>
                  <a:cubicBezTo>
                    <a:pt x="621411" y="367570"/>
                    <a:pt x="925449" y="197263"/>
                    <a:pt x="1241774" y="73533"/>
                  </a:cubicBezTo>
                  <a:cubicBezTo>
                    <a:pt x="1363885" y="25908"/>
                    <a:pt x="1537049" y="3429"/>
                    <a:pt x="1705070" y="0"/>
                  </a:cubicBezTo>
                  <a:lnTo>
                    <a:pt x="1705070" y="86773"/>
                  </a:lnTo>
                  <a:cubicBezTo>
                    <a:pt x="1548384" y="89821"/>
                    <a:pt x="1386935" y="110014"/>
                    <a:pt x="1273397" y="154400"/>
                  </a:cubicBezTo>
                  <a:cubicBezTo>
                    <a:pt x="1097185" y="223266"/>
                    <a:pt x="923163" y="307848"/>
                    <a:pt x="806672" y="36757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:a16="http://schemas.microsoft.com/office/drawing/2014/main" xmlns="" id="{C1AFCA7D-F7B1-EC4C-99DA-53F7F7B40FEF}"/>
                </a:ext>
              </a:extLst>
            </p:cNvPr>
            <p:cNvSpPr/>
            <p:nvPr/>
          </p:nvSpPr>
          <p:spPr>
            <a:xfrm>
              <a:off x="5395626" y="2911316"/>
              <a:ext cx="898588" cy="280797"/>
            </a:xfrm>
            <a:custGeom>
              <a:avLst/>
              <a:gdLst>
                <a:gd name="connsiteX0" fmla="*/ 898588 w 898588"/>
                <a:gd name="connsiteY0" fmla="*/ 0 h 280797"/>
                <a:gd name="connsiteX1" fmla="*/ 898588 w 898588"/>
                <a:gd name="connsiteY1" fmla="*/ 280797 h 280797"/>
                <a:gd name="connsiteX2" fmla="*/ 0 w 898588"/>
                <a:gd name="connsiteY2" fmla="*/ 280797 h 280797"/>
                <a:gd name="connsiteX3" fmla="*/ 466725 w 898588"/>
                <a:gd name="connsiteY3" fmla="*/ 67628 h 280797"/>
                <a:gd name="connsiteX4" fmla="*/ 898588 w 898588"/>
                <a:gd name="connsiteY4" fmla="*/ 0 h 28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8588" h="280797">
                  <a:moveTo>
                    <a:pt x="898588" y="0"/>
                  </a:moveTo>
                  <a:lnTo>
                    <a:pt x="898588" y="280797"/>
                  </a:lnTo>
                  <a:lnTo>
                    <a:pt x="0" y="280797"/>
                  </a:lnTo>
                  <a:cubicBezTo>
                    <a:pt x="116681" y="221075"/>
                    <a:pt x="290703" y="136493"/>
                    <a:pt x="466725" y="67628"/>
                  </a:cubicBezTo>
                  <a:cubicBezTo>
                    <a:pt x="580454" y="23241"/>
                    <a:pt x="741902" y="3334"/>
                    <a:pt x="89858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:a16="http://schemas.microsoft.com/office/drawing/2014/main" xmlns="" id="{E356C414-2A08-BC4D-844A-7FDBA3C24C27}"/>
                </a:ext>
              </a:extLst>
            </p:cNvPr>
            <p:cNvSpPr/>
            <p:nvPr/>
          </p:nvSpPr>
          <p:spPr>
            <a:xfrm>
              <a:off x="4755638" y="3499776"/>
              <a:ext cx="524355" cy="534394"/>
            </a:xfrm>
            <a:custGeom>
              <a:avLst/>
              <a:gdLst>
                <a:gd name="connsiteX0" fmla="*/ 524355 w 524355"/>
                <a:gd name="connsiteY0" fmla="*/ 272123 h 534394"/>
                <a:gd name="connsiteX1" fmla="*/ 518354 w 524355"/>
                <a:gd name="connsiteY1" fmla="*/ 327845 h 534394"/>
                <a:gd name="connsiteX2" fmla="*/ 206734 w 524355"/>
                <a:gd name="connsiteY2" fmla="*/ 528384 h 534394"/>
                <a:gd name="connsiteX3" fmla="*/ 6195 w 524355"/>
                <a:gd name="connsiteY3" fmla="*/ 327845 h 534394"/>
                <a:gd name="connsiteX4" fmla="*/ 194 w 524355"/>
                <a:gd name="connsiteY4" fmla="*/ 272123 h 534394"/>
                <a:gd name="connsiteX5" fmla="*/ 252140 w 524355"/>
                <a:gd name="connsiteY5" fmla="*/ 194 h 534394"/>
                <a:gd name="connsiteX6" fmla="*/ 524069 w 524355"/>
                <a:gd name="connsiteY6" fmla="*/ 252140 h 534394"/>
                <a:gd name="connsiteX7" fmla="*/ 524069 w 524355"/>
                <a:gd name="connsiteY7" fmla="*/ 272123 h 534394"/>
                <a:gd name="connsiteX8" fmla="*/ 419580 w 524355"/>
                <a:gd name="connsiteY8" fmla="*/ 272123 h 534394"/>
                <a:gd name="connsiteX9" fmla="*/ 261941 w 524355"/>
                <a:gd name="connsiteY9" fmla="*/ 114675 h 534394"/>
                <a:gd name="connsiteX10" fmla="*/ 104493 w 524355"/>
                <a:gd name="connsiteY10" fmla="*/ 272314 h 534394"/>
                <a:gd name="connsiteX11" fmla="*/ 262036 w 524355"/>
                <a:gd name="connsiteY11" fmla="*/ 429762 h 534394"/>
                <a:gd name="connsiteX12" fmla="*/ 419865 w 524355"/>
                <a:gd name="connsiteY12" fmla="*/ 272314 h 534394"/>
                <a:gd name="connsiteX13" fmla="*/ 419865 w 524355"/>
                <a:gd name="connsiteY13" fmla="*/ 272123 h 5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355" h="534394">
                  <a:moveTo>
                    <a:pt x="524355" y="272123"/>
                  </a:moveTo>
                  <a:cubicBezTo>
                    <a:pt x="524402" y="290859"/>
                    <a:pt x="522383" y="309547"/>
                    <a:pt x="518354" y="327845"/>
                  </a:cubicBezTo>
                  <a:cubicBezTo>
                    <a:pt x="487683" y="469272"/>
                    <a:pt x="348161" y="559064"/>
                    <a:pt x="206734" y="528384"/>
                  </a:cubicBezTo>
                  <a:cubicBezTo>
                    <a:pt x="106360" y="506619"/>
                    <a:pt x="27959" y="428219"/>
                    <a:pt x="6195" y="327845"/>
                  </a:cubicBezTo>
                  <a:cubicBezTo>
                    <a:pt x="2166" y="309547"/>
                    <a:pt x="146" y="290859"/>
                    <a:pt x="194" y="272123"/>
                  </a:cubicBezTo>
                  <a:cubicBezTo>
                    <a:pt x="-5321" y="127458"/>
                    <a:pt x="107474" y="5709"/>
                    <a:pt x="252140" y="194"/>
                  </a:cubicBezTo>
                  <a:cubicBezTo>
                    <a:pt x="396805" y="-5321"/>
                    <a:pt x="518554" y="107474"/>
                    <a:pt x="524069" y="252140"/>
                  </a:cubicBezTo>
                  <a:cubicBezTo>
                    <a:pt x="524326" y="258798"/>
                    <a:pt x="524326" y="265465"/>
                    <a:pt x="524069" y="272123"/>
                  </a:cubicBezTo>
                  <a:close/>
                  <a:moveTo>
                    <a:pt x="419580" y="272123"/>
                  </a:moveTo>
                  <a:cubicBezTo>
                    <a:pt x="419523" y="185112"/>
                    <a:pt x="348952" y="114618"/>
                    <a:pt x="261941" y="114675"/>
                  </a:cubicBezTo>
                  <a:cubicBezTo>
                    <a:pt x="174930" y="114732"/>
                    <a:pt x="104436" y="185303"/>
                    <a:pt x="104493" y="272314"/>
                  </a:cubicBezTo>
                  <a:cubicBezTo>
                    <a:pt x="104550" y="359287"/>
                    <a:pt x="175063" y="429762"/>
                    <a:pt x="262036" y="429762"/>
                  </a:cubicBezTo>
                  <a:cubicBezTo>
                    <a:pt x="349095" y="429867"/>
                    <a:pt x="419761" y="359372"/>
                    <a:pt x="419865" y="272314"/>
                  </a:cubicBezTo>
                  <a:cubicBezTo>
                    <a:pt x="419865" y="272247"/>
                    <a:pt x="419865" y="272190"/>
                    <a:pt x="419865" y="272123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:a16="http://schemas.microsoft.com/office/drawing/2014/main" xmlns="" id="{91507ABB-F91D-7046-B097-5529965F9806}"/>
                </a:ext>
              </a:extLst>
            </p:cNvPr>
            <p:cNvSpPr/>
            <p:nvPr/>
          </p:nvSpPr>
          <p:spPr>
            <a:xfrm>
              <a:off x="4860416" y="3614356"/>
              <a:ext cx="315277" cy="315277"/>
            </a:xfrm>
            <a:custGeom>
              <a:avLst/>
              <a:gdLst>
                <a:gd name="connsiteX0" fmla="*/ 157544 w 315277"/>
                <a:gd name="connsiteY0" fmla="*/ 0 h 315277"/>
                <a:gd name="connsiteX1" fmla="*/ 315278 w 315277"/>
                <a:gd name="connsiteY1" fmla="*/ 157544 h 315277"/>
                <a:gd name="connsiteX2" fmla="*/ 157734 w 315277"/>
                <a:gd name="connsiteY2" fmla="*/ 315278 h 315277"/>
                <a:gd name="connsiteX3" fmla="*/ 0 w 315277"/>
                <a:gd name="connsiteY3" fmla="*/ 157734 h 315277"/>
                <a:gd name="connsiteX4" fmla="*/ 0 w 315277"/>
                <a:gd name="connsiteY4" fmla="*/ 157544 h 315277"/>
                <a:gd name="connsiteX5" fmla="*/ 157544 w 315277"/>
                <a:gd name="connsiteY5" fmla="*/ 0 h 31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277" h="315277">
                  <a:moveTo>
                    <a:pt x="157544" y="0"/>
                  </a:moveTo>
                  <a:cubicBezTo>
                    <a:pt x="244602" y="-57"/>
                    <a:pt x="315220" y="70485"/>
                    <a:pt x="315278" y="157544"/>
                  </a:cubicBezTo>
                  <a:cubicBezTo>
                    <a:pt x="315335" y="244602"/>
                    <a:pt x="244792" y="315220"/>
                    <a:pt x="157734" y="315278"/>
                  </a:cubicBezTo>
                  <a:cubicBezTo>
                    <a:pt x="70675" y="315335"/>
                    <a:pt x="57" y="244793"/>
                    <a:pt x="0" y="157734"/>
                  </a:cubicBezTo>
                  <a:cubicBezTo>
                    <a:pt x="0" y="157667"/>
                    <a:pt x="0" y="157610"/>
                    <a:pt x="0" y="157544"/>
                  </a:cubicBezTo>
                  <a:cubicBezTo>
                    <a:pt x="57" y="70552"/>
                    <a:pt x="70561" y="57"/>
                    <a:pt x="157544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:a16="http://schemas.microsoft.com/office/drawing/2014/main" xmlns="" id="{4C172DBF-AE00-884A-A8C7-5B1B6D75E6BE}"/>
                </a:ext>
              </a:extLst>
            </p:cNvPr>
            <p:cNvSpPr/>
            <p:nvPr/>
          </p:nvSpPr>
          <p:spPr>
            <a:xfrm>
              <a:off x="4589143" y="3671697"/>
              <a:ext cx="186596" cy="155924"/>
            </a:xfrm>
            <a:custGeom>
              <a:avLst/>
              <a:gdLst>
                <a:gd name="connsiteX0" fmla="*/ 2 w 186596"/>
                <a:gd name="connsiteY0" fmla="*/ 0 h 155924"/>
                <a:gd name="connsiteX1" fmla="*/ 186597 w 186596"/>
                <a:gd name="connsiteY1" fmla="*/ 0 h 155924"/>
                <a:gd name="connsiteX2" fmla="*/ 166689 w 186596"/>
                <a:gd name="connsiteY2" fmla="*/ 100203 h 155924"/>
                <a:gd name="connsiteX3" fmla="*/ 172690 w 186596"/>
                <a:gd name="connsiteY3" fmla="*/ 155924 h 155924"/>
                <a:gd name="connsiteX4" fmla="*/ 36292 w 186596"/>
                <a:gd name="connsiteY4" fmla="*/ 155924 h 155924"/>
                <a:gd name="connsiteX5" fmla="*/ 0 w 186596"/>
                <a:gd name="connsiteY5" fmla="*/ 119634 h 155924"/>
                <a:gd name="connsiteX6" fmla="*/ 2 w 186596"/>
                <a:gd name="connsiteY6" fmla="*/ 119253 h 1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96" h="155924">
                  <a:moveTo>
                    <a:pt x="2" y="0"/>
                  </a:moveTo>
                  <a:lnTo>
                    <a:pt x="186597" y="0"/>
                  </a:lnTo>
                  <a:cubicBezTo>
                    <a:pt x="173405" y="31756"/>
                    <a:pt x="166632" y="65818"/>
                    <a:pt x="166689" y="100203"/>
                  </a:cubicBezTo>
                  <a:cubicBezTo>
                    <a:pt x="166642" y="118939"/>
                    <a:pt x="168661" y="137626"/>
                    <a:pt x="172690" y="155924"/>
                  </a:cubicBezTo>
                  <a:lnTo>
                    <a:pt x="36292" y="155924"/>
                  </a:lnTo>
                  <a:cubicBezTo>
                    <a:pt x="16250" y="155924"/>
                    <a:pt x="1" y="139675"/>
                    <a:pt x="0" y="119634"/>
                  </a:cubicBezTo>
                  <a:cubicBezTo>
                    <a:pt x="0" y="119510"/>
                    <a:pt x="1" y="119377"/>
                    <a:pt x="2" y="119253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5" name="Полилиния 94">
              <a:extLst>
                <a:ext uri="{FF2B5EF4-FFF2-40B4-BE49-F238E27FC236}">
                  <a16:creationId xmlns:a16="http://schemas.microsoft.com/office/drawing/2014/main" xmlns="" id="{9DDF4190-19CF-0543-94EF-B2EFD4AA6ED0}"/>
                </a:ext>
              </a:extLst>
            </p:cNvPr>
            <p:cNvSpPr/>
            <p:nvPr/>
          </p:nvSpPr>
          <p:spPr>
            <a:xfrm>
              <a:off x="4860416" y="3614356"/>
              <a:ext cx="315087" cy="315087"/>
            </a:xfrm>
            <a:custGeom>
              <a:avLst/>
              <a:gdLst>
                <a:gd name="connsiteX0" fmla="*/ 315087 w 315087"/>
                <a:gd name="connsiteY0" fmla="*/ 157544 h 315087"/>
                <a:gd name="connsiteX1" fmla="*/ 157544 w 315087"/>
                <a:gd name="connsiteY1" fmla="*/ 315087 h 315087"/>
                <a:gd name="connsiteX2" fmla="*/ 0 w 315087"/>
                <a:gd name="connsiteY2" fmla="*/ 157544 h 315087"/>
                <a:gd name="connsiteX3" fmla="*/ 157544 w 315087"/>
                <a:gd name="connsiteY3" fmla="*/ 0 h 315087"/>
                <a:gd name="connsiteX4" fmla="*/ 315087 w 315087"/>
                <a:gd name="connsiteY4" fmla="*/ 157544 h 3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087" h="315087">
                  <a:moveTo>
                    <a:pt x="315087" y="157544"/>
                  </a:moveTo>
                  <a:cubicBezTo>
                    <a:pt x="315087" y="244555"/>
                    <a:pt x="244554" y="315087"/>
                    <a:pt x="157544" y="315087"/>
                  </a:cubicBezTo>
                  <a:cubicBezTo>
                    <a:pt x="70533" y="315087"/>
                    <a:pt x="0" y="244555"/>
                    <a:pt x="0" y="157544"/>
                  </a:cubicBezTo>
                  <a:cubicBezTo>
                    <a:pt x="0" y="70533"/>
                    <a:pt x="70533" y="0"/>
                    <a:pt x="157544" y="0"/>
                  </a:cubicBezTo>
                  <a:cubicBezTo>
                    <a:pt x="244535" y="57"/>
                    <a:pt x="315030" y="70552"/>
                    <a:pt x="315087" y="157544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6" name="Полилиния 95">
              <a:extLst>
                <a:ext uri="{FF2B5EF4-FFF2-40B4-BE49-F238E27FC236}">
                  <a16:creationId xmlns:a16="http://schemas.microsoft.com/office/drawing/2014/main" xmlns="" id="{7B5C683C-E6C8-C642-A827-9712586CCAEC}"/>
                </a:ext>
              </a:extLst>
            </p:cNvPr>
            <p:cNvSpPr/>
            <p:nvPr/>
          </p:nvSpPr>
          <p:spPr>
            <a:xfrm>
              <a:off x="4755831" y="3510000"/>
              <a:ext cx="524162" cy="524170"/>
            </a:xfrm>
            <a:custGeom>
              <a:avLst/>
              <a:gdLst>
                <a:gd name="connsiteX0" fmla="*/ 504254 w 524162"/>
                <a:gd name="connsiteY0" fmla="*/ 161697 h 524170"/>
                <a:gd name="connsiteX1" fmla="*/ 524162 w 524162"/>
                <a:gd name="connsiteY1" fmla="*/ 261900 h 524170"/>
                <a:gd name="connsiteX2" fmla="*/ 518161 w 524162"/>
                <a:gd name="connsiteY2" fmla="*/ 317621 h 524170"/>
                <a:gd name="connsiteX3" fmla="*/ 206541 w 524162"/>
                <a:gd name="connsiteY3" fmla="*/ 518160 h 524170"/>
                <a:gd name="connsiteX4" fmla="*/ 6002 w 524162"/>
                <a:gd name="connsiteY4" fmla="*/ 317621 h 524170"/>
                <a:gd name="connsiteX5" fmla="*/ 1 w 524162"/>
                <a:gd name="connsiteY5" fmla="*/ 261900 h 524170"/>
                <a:gd name="connsiteX6" fmla="*/ 262357 w 524162"/>
                <a:gd name="connsiteY6" fmla="*/ 0 h 524170"/>
                <a:gd name="connsiteX7" fmla="*/ 504254 w 524162"/>
                <a:gd name="connsiteY7" fmla="*/ 161697 h 52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162" h="524170">
                  <a:moveTo>
                    <a:pt x="504254" y="161697"/>
                  </a:moveTo>
                  <a:cubicBezTo>
                    <a:pt x="517446" y="193453"/>
                    <a:pt x="524219" y="227514"/>
                    <a:pt x="524162" y="261900"/>
                  </a:cubicBezTo>
                  <a:cubicBezTo>
                    <a:pt x="524209" y="280635"/>
                    <a:pt x="522190" y="299323"/>
                    <a:pt x="518161" y="317621"/>
                  </a:cubicBezTo>
                  <a:cubicBezTo>
                    <a:pt x="487490" y="459048"/>
                    <a:pt x="347968" y="548840"/>
                    <a:pt x="206541" y="518160"/>
                  </a:cubicBezTo>
                  <a:cubicBezTo>
                    <a:pt x="106166" y="496395"/>
                    <a:pt x="27766" y="417995"/>
                    <a:pt x="6002" y="317621"/>
                  </a:cubicBezTo>
                  <a:cubicBezTo>
                    <a:pt x="1973" y="299323"/>
                    <a:pt x="-47" y="280635"/>
                    <a:pt x="1" y="261900"/>
                  </a:cubicBezTo>
                  <a:cubicBezTo>
                    <a:pt x="125" y="117129"/>
                    <a:pt x="117587" y="-124"/>
                    <a:pt x="262357" y="0"/>
                  </a:cubicBezTo>
                  <a:cubicBezTo>
                    <a:pt x="368247" y="95"/>
                    <a:pt x="463687" y="63884"/>
                    <a:pt x="504254" y="161697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7" name="Полилиния 96">
              <a:extLst>
                <a:ext uri="{FF2B5EF4-FFF2-40B4-BE49-F238E27FC236}">
                  <a16:creationId xmlns:a16="http://schemas.microsoft.com/office/drawing/2014/main" xmlns="" id="{B6F2165C-BDB3-F649-9928-8363C893D73A}"/>
                </a:ext>
              </a:extLst>
            </p:cNvPr>
            <p:cNvSpPr/>
            <p:nvPr/>
          </p:nvSpPr>
          <p:spPr>
            <a:xfrm>
              <a:off x="6952488" y="3614356"/>
              <a:ext cx="315086" cy="315087"/>
            </a:xfrm>
            <a:custGeom>
              <a:avLst/>
              <a:gdLst>
                <a:gd name="connsiteX0" fmla="*/ 315087 w 315086"/>
                <a:gd name="connsiteY0" fmla="*/ 157544 h 315087"/>
                <a:gd name="connsiteX1" fmla="*/ 157543 w 315086"/>
                <a:gd name="connsiteY1" fmla="*/ 315087 h 315087"/>
                <a:gd name="connsiteX2" fmla="*/ 0 w 315086"/>
                <a:gd name="connsiteY2" fmla="*/ 157544 h 315087"/>
                <a:gd name="connsiteX3" fmla="*/ 157543 w 315086"/>
                <a:gd name="connsiteY3" fmla="*/ 0 h 315087"/>
                <a:gd name="connsiteX4" fmla="*/ 315087 w 315086"/>
                <a:gd name="connsiteY4" fmla="*/ 157544 h 3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086" h="315087">
                  <a:moveTo>
                    <a:pt x="315087" y="157544"/>
                  </a:moveTo>
                  <a:cubicBezTo>
                    <a:pt x="315087" y="244555"/>
                    <a:pt x="244554" y="315087"/>
                    <a:pt x="157543" y="315087"/>
                  </a:cubicBezTo>
                  <a:cubicBezTo>
                    <a:pt x="70533" y="315087"/>
                    <a:pt x="0" y="244555"/>
                    <a:pt x="0" y="157544"/>
                  </a:cubicBezTo>
                  <a:cubicBezTo>
                    <a:pt x="0" y="70533"/>
                    <a:pt x="70533" y="0"/>
                    <a:pt x="157543" y="0"/>
                  </a:cubicBezTo>
                  <a:cubicBezTo>
                    <a:pt x="244554" y="0"/>
                    <a:pt x="315087" y="70533"/>
                    <a:pt x="315087" y="157544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8" name="Полилиния 97">
              <a:extLst>
                <a:ext uri="{FF2B5EF4-FFF2-40B4-BE49-F238E27FC236}">
                  <a16:creationId xmlns:a16="http://schemas.microsoft.com/office/drawing/2014/main" xmlns="" id="{A517507E-4DDD-D648-922C-1E0F1BC604F3}"/>
                </a:ext>
              </a:extLst>
            </p:cNvPr>
            <p:cNvSpPr/>
            <p:nvPr/>
          </p:nvSpPr>
          <p:spPr>
            <a:xfrm>
              <a:off x="6848468" y="3510000"/>
              <a:ext cx="523882" cy="524170"/>
            </a:xfrm>
            <a:custGeom>
              <a:avLst/>
              <a:gdLst>
                <a:gd name="connsiteX0" fmla="*/ 504165 w 523882"/>
                <a:gd name="connsiteY0" fmla="*/ 161697 h 524170"/>
                <a:gd name="connsiteX1" fmla="*/ 523882 w 523882"/>
                <a:gd name="connsiteY1" fmla="*/ 261900 h 524170"/>
                <a:gd name="connsiteX2" fmla="*/ 517881 w 523882"/>
                <a:gd name="connsiteY2" fmla="*/ 317621 h 524170"/>
                <a:gd name="connsiteX3" fmla="*/ 206261 w 523882"/>
                <a:gd name="connsiteY3" fmla="*/ 518160 h 524170"/>
                <a:gd name="connsiteX4" fmla="*/ 5722 w 523882"/>
                <a:gd name="connsiteY4" fmla="*/ 317621 h 524170"/>
                <a:gd name="connsiteX5" fmla="*/ 7 w 523882"/>
                <a:gd name="connsiteY5" fmla="*/ 261900 h 524170"/>
                <a:gd name="connsiteX6" fmla="*/ 262363 w 523882"/>
                <a:gd name="connsiteY6" fmla="*/ 0 h 524170"/>
                <a:gd name="connsiteX7" fmla="*/ 504260 w 523882"/>
                <a:gd name="connsiteY7" fmla="*/ 161697 h 52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3882" h="524170">
                  <a:moveTo>
                    <a:pt x="504165" y="161697"/>
                  </a:moveTo>
                  <a:cubicBezTo>
                    <a:pt x="517290" y="193462"/>
                    <a:pt x="523996" y="227524"/>
                    <a:pt x="523882" y="261900"/>
                  </a:cubicBezTo>
                  <a:cubicBezTo>
                    <a:pt x="523929" y="280635"/>
                    <a:pt x="521910" y="299323"/>
                    <a:pt x="517881" y="317621"/>
                  </a:cubicBezTo>
                  <a:cubicBezTo>
                    <a:pt x="487210" y="459048"/>
                    <a:pt x="347688" y="548840"/>
                    <a:pt x="206261" y="518160"/>
                  </a:cubicBezTo>
                  <a:cubicBezTo>
                    <a:pt x="105886" y="496395"/>
                    <a:pt x="27486" y="417995"/>
                    <a:pt x="5722" y="317621"/>
                  </a:cubicBezTo>
                  <a:cubicBezTo>
                    <a:pt x="1788" y="299314"/>
                    <a:pt x="-127" y="280626"/>
                    <a:pt x="7" y="261900"/>
                  </a:cubicBezTo>
                  <a:cubicBezTo>
                    <a:pt x="130" y="117129"/>
                    <a:pt x="117593" y="-124"/>
                    <a:pt x="262363" y="0"/>
                  </a:cubicBezTo>
                  <a:cubicBezTo>
                    <a:pt x="368253" y="95"/>
                    <a:pt x="463693" y="63884"/>
                    <a:pt x="504260" y="161697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9" name="Полилиния 98">
              <a:extLst>
                <a:ext uri="{FF2B5EF4-FFF2-40B4-BE49-F238E27FC236}">
                  <a16:creationId xmlns:a16="http://schemas.microsoft.com/office/drawing/2014/main" xmlns="" id="{C83E1C60-6879-2B4A-B9C3-A2CD42856741}"/>
                </a:ext>
              </a:extLst>
            </p:cNvPr>
            <p:cNvSpPr/>
            <p:nvPr/>
          </p:nvSpPr>
          <p:spPr>
            <a:xfrm>
              <a:off x="4588764" y="2824055"/>
              <a:ext cx="3013995" cy="1003851"/>
            </a:xfrm>
            <a:custGeom>
              <a:avLst/>
              <a:gdLst>
                <a:gd name="connsiteX0" fmla="*/ 2777776 w 3013995"/>
                <a:gd name="connsiteY0" fmla="*/ 1003566 h 1003851"/>
                <a:gd name="connsiteX1" fmla="*/ 2858072 w 3013995"/>
                <a:gd name="connsiteY1" fmla="*/ 1003566 h 1003851"/>
                <a:gd name="connsiteX2" fmla="*/ 3013996 w 3013995"/>
                <a:gd name="connsiteY2" fmla="*/ 847642 h 1003851"/>
                <a:gd name="connsiteX3" fmla="*/ 3013996 w 3013995"/>
                <a:gd name="connsiteY3" fmla="*/ 525316 h 1003851"/>
                <a:gd name="connsiteX4" fmla="*/ 2944749 w 3013995"/>
                <a:gd name="connsiteY4" fmla="*/ 436161 h 1003851"/>
                <a:gd name="connsiteX5" fmla="*/ 2678811 w 3013995"/>
                <a:gd name="connsiteY5" fmla="*/ 368058 h 1003851"/>
                <a:gd name="connsiteX6" fmla="*/ 2159794 w 3013995"/>
                <a:gd name="connsiteY6" fmla="*/ 46113 h 1003851"/>
                <a:gd name="connsiteX7" fmla="*/ 1705547 w 3013995"/>
                <a:gd name="connsiteY7" fmla="*/ 488 h 1003851"/>
                <a:gd name="connsiteX8" fmla="*/ 1242250 w 3013995"/>
                <a:gd name="connsiteY8" fmla="*/ 74021 h 1003851"/>
                <a:gd name="connsiteX9" fmla="*/ 621411 w 3013995"/>
                <a:gd name="connsiteY9" fmla="*/ 368058 h 1003851"/>
                <a:gd name="connsiteX10" fmla="*/ 0 w 3013995"/>
                <a:gd name="connsiteY10" fmla="*/ 719911 h 1003851"/>
                <a:gd name="connsiteX11" fmla="*/ 0 w 3013995"/>
                <a:gd name="connsiteY11" fmla="*/ 967561 h 1003851"/>
                <a:gd name="connsiteX12" fmla="*/ 36290 w 3013995"/>
                <a:gd name="connsiteY12" fmla="*/ 1003852 h 1003851"/>
                <a:gd name="connsiteX13" fmla="*/ 172688 w 3013995"/>
                <a:gd name="connsiteY13" fmla="*/ 1003852 h 100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13995" h="1003851">
                  <a:moveTo>
                    <a:pt x="2777776" y="1003566"/>
                  </a:moveTo>
                  <a:lnTo>
                    <a:pt x="2858072" y="1003566"/>
                  </a:lnTo>
                  <a:lnTo>
                    <a:pt x="3013996" y="847642"/>
                  </a:lnTo>
                  <a:lnTo>
                    <a:pt x="3013996" y="525316"/>
                  </a:lnTo>
                  <a:cubicBezTo>
                    <a:pt x="3013996" y="483263"/>
                    <a:pt x="2985487" y="446563"/>
                    <a:pt x="2944749" y="436161"/>
                  </a:cubicBezTo>
                  <a:lnTo>
                    <a:pt x="2678811" y="368058"/>
                  </a:lnTo>
                  <a:cubicBezTo>
                    <a:pt x="2678811" y="368058"/>
                    <a:pt x="2412111" y="124027"/>
                    <a:pt x="2159794" y="46113"/>
                  </a:cubicBezTo>
                  <a:cubicBezTo>
                    <a:pt x="2057209" y="14490"/>
                    <a:pt x="1883569" y="-3227"/>
                    <a:pt x="1705547" y="488"/>
                  </a:cubicBezTo>
                  <a:cubicBezTo>
                    <a:pt x="1537145" y="3917"/>
                    <a:pt x="1364361" y="26301"/>
                    <a:pt x="1242250" y="74021"/>
                  </a:cubicBezTo>
                  <a:cubicBezTo>
                    <a:pt x="926211" y="197751"/>
                    <a:pt x="621411" y="368058"/>
                    <a:pt x="621411" y="368058"/>
                  </a:cubicBezTo>
                  <a:cubicBezTo>
                    <a:pt x="322802" y="368058"/>
                    <a:pt x="0" y="587133"/>
                    <a:pt x="0" y="719911"/>
                  </a:cubicBezTo>
                  <a:lnTo>
                    <a:pt x="0" y="967561"/>
                  </a:lnTo>
                  <a:cubicBezTo>
                    <a:pt x="0" y="987602"/>
                    <a:pt x="16248" y="1003852"/>
                    <a:pt x="36290" y="1003852"/>
                  </a:cubicBezTo>
                  <a:lnTo>
                    <a:pt x="172688" y="1003852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:a16="http://schemas.microsoft.com/office/drawing/2014/main" xmlns="" id="{22C7E333-FA97-BA4A-AFC0-8D95D0A896CC}"/>
                </a:ext>
              </a:extLst>
            </p:cNvPr>
            <p:cNvSpPr/>
            <p:nvPr/>
          </p:nvSpPr>
          <p:spPr>
            <a:xfrm>
              <a:off x="5273992" y="3827621"/>
              <a:ext cx="1580292" cy="9525"/>
            </a:xfrm>
            <a:custGeom>
              <a:avLst/>
              <a:gdLst>
                <a:gd name="connsiteX0" fmla="*/ 0 w 1580292"/>
                <a:gd name="connsiteY0" fmla="*/ 0 h 9525"/>
                <a:gd name="connsiteX1" fmla="*/ 1020223 w 1580292"/>
                <a:gd name="connsiteY1" fmla="*/ 0 h 9525"/>
                <a:gd name="connsiteX2" fmla="*/ 1580293 w 1580292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0292" h="9525">
                  <a:moveTo>
                    <a:pt x="0" y="0"/>
                  </a:moveTo>
                  <a:lnTo>
                    <a:pt x="1020223" y="0"/>
                  </a:lnTo>
                  <a:lnTo>
                    <a:pt x="1580293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1" name="Полилиния 100">
              <a:extLst>
                <a:ext uri="{FF2B5EF4-FFF2-40B4-BE49-F238E27FC236}">
                  <a16:creationId xmlns:a16="http://schemas.microsoft.com/office/drawing/2014/main" xmlns="" id="{31929612-F144-2A48-9655-5BAE99CD7364}"/>
                </a:ext>
              </a:extLst>
            </p:cNvPr>
            <p:cNvSpPr/>
            <p:nvPr/>
          </p:nvSpPr>
          <p:spPr>
            <a:xfrm>
              <a:off x="5395626" y="2910840"/>
              <a:ext cx="1736598" cy="281273"/>
            </a:xfrm>
            <a:custGeom>
              <a:avLst/>
              <a:gdLst>
                <a:gd name="connsiteX0" fmla="*/ 898588 w 1736598"/>
                <a:gd name="connsiteY0" fmla="*/ 281273 h 281273"/>
                <a:gd name="connsiteX1" fmla="*/ 0 w 1736598"/>
                <a:gd name="connsiteY1" fmla="*/ 281273 h 281273"/>
                <a:gd name="connsiteX2" fmla="*/ 466725 w 1736598"/>
                <a:gd name="connsiteY2" fmla="*/ 68104 h 281273"/>
                <a:gd name="connsiteX3" fmla="*/ 898398 w 1736598"/>
                <a:gd name="connsiteY3" fmla="*/ 476 h 281273"/>
                <a:gd name="connsiteX4" fmla="*/ 941832 w 1736598"/>
                <a:gd name="connsiteY4" fmla="*/ 0 h 281273"/>
                <a:gd name="connsiteX5" fmla="*/ 1327023 w 1736598"/>
                <a:gd name="connsiteY5" fmla="*/ 42291 h 281273"/>
                <a:gd name="connsiteX6" fmla="*/ 1736598 w 1736598"/>
                <a:gd name="connsiteY6" fmla="*/ 281273 h 28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6598" h="281273">
                  <a:moveTo>
                    <a:pt x="898588" y="281273"/>
                  </a:moveTo>
                  <a:lnTo>
                    <a:pt x="0" y="281273"/>
                  </a:lnTo>
                  <a:cubicBezTo>
                    <a:pt x="116681" y="221551"/>
                    <a:pt x="290703" y="136969"/>
                    <a:pt x="466725" y="68104"/>
                  </a:cubicBezTo>
                  <a:cubicBezTo>
                    <a:pt x="580263" y="23717"/>
                    <a:pt x="741712" y="3524"/>
                    <a:pt x="898398" y="476"/>
                  </a:cubicBezTo>
                  <a:cubicBezTo>
                    <a:pt x="912971" y="476"/>
                    <a:pt x="927449" y="0"/>
                    <a:pt x="941832" y="0"/>
                  </a:cubicBezTo>
                  <a:cubicBezTo>
                    <a:pt x="1097471" y="0"/>
                    <a:pt x="1243584" y="16478"/>
                    <a:pt x="1327023" y="42291"/>
                  </a:cubicBezTo>
                  <a:cubicBezTo>
                    <a:pt x="1480661" y="89916"/>
                    <a:pt x="1644110" y="207264"/>
                    <a:pt x="1736598" y="281273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2" name="Полилиния 101">
              <a:extLst>
                <a:ext uri="{FF2B5EF4-FFF2-40B4-BE49-F238E27FC236}">
                  <a16:creationId xmlns:a16="http://schemas.microsoft.com/office/drawing/2014/main" xmlns="" id="{2E193367-54B1-8442-A5AB-2CBFC80EA934}"/>
                </a:ext>
              </a:extLst>
            </p:cNvPr>
            <p:cNvSpPr/>
            <p:nvPr/>
          </p:nvSpPr>
          <p:spPr>
            <a:xfrm>
              <a:off x="6294215" y="2825495"/>
              <a:ext cx="9525" cy="1002125"/>
            </a:xfrm>
            <a:custGeom>
              <a:avLst/>
              <a:gdLst>
                <a:gd name="connsiteX0" fmla="*/ 0 w 9525"/>
                <a:gd name="connsiteY0" fmla="*/ 0 h 1002125"/>
                <a:gd name="connsiteX1" fmla="*/ 0 w 9525"/>
                <a:gd name="connsiteY1" fmla="*/ 85820 h 1002125"/>
                <a:gd name="connsiteX2" fmla="*/ 0 w 9525"/>
                <a:gd name="connsiteY2" fmla="*/ 366617 h 1002125"/>
                <a:gd name="connsiteX3" fmla="*/ 0 w 9525"/>
                <a:gd name="connsiteY3" fmla="*/ 846201 h 1002125"/>
                <a:gd name="connsiteX4" fmla="*/ 0 w 9525"/>
                <a:gd name="connsiteY4" fmla="*/ 1002125 h 100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1002125">
                  <a:moveTo>
                    <a:pt x="0" y="0"/>
                  </a:moveTo>
                  <a:lnTo>
                    <a:pt x="0" y="85820"/>
                  </a:lnTo>
                  <a:lnTo>
                    <a:pt x="0" y="366617"/>
                  </a:lnTo>
                  <a:lnTo>
                    <a:pt x="0" y="846201"/>
                  </a:lnTo>
                  <a:lnTo>
                    <a:pt x="0" y="1002125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3" name="Полилиния 102">
              <a:extLst>
                <a:ext uri="{FF2B5EF4-FFF2-40B4-BE49-F238E27FC236}">
                  <a16:creationId xmlns:a16="http://schemas.microsoft.com/office/drawing/2014/main" xmlns="" id="{000A06C6-32E4-B142-96C2-5790A657DE19}"/>
                </a:ext>
              </a:extLst>
            </p:cNvPr>
            <p:cNvSpPr/>
            <p:nvPr/>
          </p:nvSpPr>
          <p:spPr>
            <a:xfrm>
              <a:off x="7472752" y="3371801"/>
              <a:ext cx="130007" cy="61344"/>
            </a:xfrm>
            <a:custGeom>
              <a:avLst/>
              <a:gdLst>
                <a:gd name="connsiteX0" fmla="*/ 130008 w 130007"/>
                <a:gd name="connsiteY0" fmla="*/ 48 h 61344"/>
                <a:gd name="connsiteX1" fmla="*/ 32376 w 130007"/>
                <a:gd name="connsiteY1" fmla="*/ 48 h 61344"/>
                <a:gd name="connsiteX2" fmla="*/ 48 w 130007"/>
                <a:gd name="connsiteY2" fmla="*/ 28966 h 61344"/>
                <a:gd name="connsiteX3" fmla="*/ 28957 w 130007"/>
                <a:gd name="connsiteY3" fmla="*/ 61294 h 61344"/>
                <a:gd name="connsiteX4" fmla="*/ 32376 w 130007"/>
                <a:gd name="connsiteY4" fmla="*/ 61294 h 61344"/>
                <a:gd name="connsiteX5" fmla="*/ 130008 w 130007"/>
                <a:gd name="connsiteY5" fmla="*/ 61294 h 6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007" h="61344">
                  <a:moveTo>
                    <a:pt x="130008" y="48"/>
                  </a:moveTo>
                  <a:lnTo>
                    <a:pt x="32376" y="48"/>
                  </a:lnTo>
                  <a:cubicBezTo>
                    <a:pt x="15460" y="-895"/>
                    <a:pt x="991" y="12050"/>
                    <a:pt x="48" y="28966"/>
                  </a:cubicBezTo>
                  <a:cubicBezTo>
                    <a:pt x="-895" y="45873"/>
                    <a:pt x="12050" y="60351"/>
                    <a:pt x="28957" y="61294"/>
                  </a:cubicBezTo>
                  <a:cubicBezTo>
                    <a:pt x="30100" y="61361"/>
                    <a:pt x="31233" y="61361"/>
                    <a:pt x="32376" y="61294"/>
                  </a:cubicBezTo>
                  <a:lnTo>
                    <a:pt x="130008" y="6129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4" name="Полилиния 103">
              <a:extLst>
                <a:ext uri="{FF2B5EF4-FFF2-40B4-BE49-F238E27FC236}">
                  <a16:creationId xmlns:a16="http://schemas.microsoft.com/office/drawing/2014/main" xmlns="" id="{A0224EA0-2A54-724B-AD1D-3BD3EC56DF83}"/>
                </a:ext>
              </a:extLst>
            </p:cNvPr>
            <p:cNvSpPr/>
            <p:nvPr/>
          </p:nvSpPr>
          <p:spPr>
            <a:xfrm>
              <a:off x="6064186" y="3372135"/>
              <a:ext cx="128301" cy="9525"/>
            </a:xfrm>
            <a:custGeom>
              <a:avLst/>
              <a:gdLst>
                <a:gd name="connsiteX0" fmla="*/ 128302 w 128301"/>
                <a:gd name="connsiteY0" fmla="*/ 0 h 9525"/>
                <a:gd name="connsiteX1" fmla="*/ 0 w 12830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301" h="9525">
                  <a:moveTo>
                    <a:pt x="128302" y="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5" name="Полилиния 104">
              <a:extLst>
                <a:ext uri="{FF2B5EF4-FFF2-40B4-BE49-F238E27FC236}">
                  <a16:creationId xmlns:a16="http://schemas.microsoft.com/office/drawing/2014/main" xmlns="" id="{EE5BF083-4D6D-F347-91A4-ED7B8225F335}"/>
                </a:ext>
              </a:extLst>
            </p:cNvPr>
            <p:cNvSpPr/>
            <p:nvPr/>
          </p:nvSpPr>
          <p:spPr>
            <a:xfrm>
              <a:off x="4589145" y="3671697"/>
              <a:ext cx="186594" cy="9525"/>
            </a:xfrm>
            <a:custGeom>
              <a:avLst/>
              <a:gdLst>
                <a:gd name="connsiteX0" fmla="*/ 186595 w 186594"/>
                <a:gd name="connsiteY0" fmla="*/ 0 h 9525"/>
                <a:gd name="connsiteX1" fmla="*/ 0 w 186594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594" h="9525">
                  <a:moveTo>
                    <a:pt x="186595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6" name="Полилиния 105">
              <a:extLst>
                <a:ext uri="{FF2B5EF4-FFF2-40B4-BE49-F238E27FC236}">
                  <a16:creationId xmlns:a16="http://schemas.microsoft.com/office/drawing/2014/main" xmlns="" id="{4D07A68D-DC68-7C4D-8CA1-AD39B43AFCD2}"/>
                </a:ext>
              </a:extLst>
            </p:cNvPr>
            <p:cNvSpPr/>
            <p:nvPr/>
          </p:nvSpPr>
          <p:spPr>
            <a:xfrm>
              <a:off x="5260086" y="3671697"/>
              <a:ext cx="1608200" cy="9525"/>
            </a:xfrm>
            <a:custGeom>
              <a:avLst/>
              <a:gdLst>
                <a:gd name="connsiteX0" fmla="*/ 1608201 w 1608200"/>
                <a:gd name="connsiteY0" fmla="*/ 0 h 9525"/>
                <a:gd name="connsiteX1" fmla="*/ 1034129 w 1608200"/>
                <a:gd name="connsiteY1" fmla="*/ 0 h 9525"/>
                <a:gd name="connsiteX2" fmla="*/ 0 w 1608200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200" h="9525">
                  <a:moveTo>
                    <a:pt x="1608201" y="0"/>
                  </a:moveTo>
                  <a:lnTo>
                    <a:pt x="1034129" y="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7" name="Полилиния 106">
              <a:extLst>
                <a:ext uri="{FF2B5EF4-FFF2-40B4-BE49-F238E27FC236}">
                  <a16:creationId xmlns:a16="http://schemas.microsoft.com/office/drawing/2014/main" xmlns="" id="{A66E588D-B503-CB40-A680-A2686E4EA4E3}"/>
                </a:ext>
              </a:extLst>
            </p:cNvPr>
            <p:cNvSpPr/>
            <p:nvPr/>
          </p:nvSpPr>
          <p:spPr>
            <a:xfrm>
              <a:off x="7352633" y="3671697"/>
              <a:ext cx="250126" cy="9525"/>
            </a:xfrm>
            <a:custGeom>
              <a:avLst/>
              <a:gdLst>
                <a:gd name="connsiteX0" fmla="*/ 250127 w 250126"/>
                <a:gd name="connsiteY0" fmla="*/ 0 h 9525"/>
                <a:gd name="connsiteX1" fmla="*/ 0 w 250126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126" h="9525">
                  <a:moveTo>
                    <a:pt x="250127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108" name="Рисунок 1450">
            <a:extLst>
              <a:ext uri="{FF2B5EF4-FFF2-40B4-BE49-F238E27FC236}">
                <a16:creationId xmlns:a16="http://schemas.microsoft.com/office/drawing/2014/main" xmlns="" id="{63FFD72D-2EF9-1F42-8AB6-C8EAB3D0353E}"/>
              </a:ext>
            </a:extLst>
          </p:cNvPr>
          <p:cNvGrpSpPr/>
          <p:nvPr/>
        </p:nvGrpSpPr>
        <p:grpSpPr>
          <a:xfrm>
            <a:off x="103096" y="1288027"/>
            <a:ext cx="416262" cy="284784"/>
            <a:chOff x="5215032" y="2845308"/>
            <a:chExt cx="1761934" cy="1479613"/>
          </a:xfrm>
        </p:grpSpPr>
        <p:sp>
          <p:nvSpPr>
            <p:cNvPr id="109" name="Полилиния 108">
              <a:extLst>
                <a:ext uri="{FF2B5EF4-FFF2-40B4-BE49-F238E27FC236}">
                  <a16:creationId xmlns:a16="http://schemas.microsoft.com/office/drawing/2014/main" xmlns="" id="{3D772D54-9EA0-474A-8FFD-E064B661BAF3}"/>
                </a:ext>
              </a:extLst>
            </p:cNvPr>
            <p:cNvSpPr/>
            <p:nvPr/>
          </p:nvSpPr>
          <p:spPr>
            <a:xfrm>
              <a:off x="6641782" y="3441477"/>
              <a:ext cx="335184" cy="883443"/>
            </a:xfrm>
            <a:custGeom>
              <a:avLst/>
              <a:gdLst>
                <a:gd name="connsiteX0" fmla="*/ 335185 w 335184"/>
                <a:gd name="connsiteY0" fmla="*/ 0 h 883443"/>
                <a:gd name="connsiteX1" fmla="*/ 335185 w 335184"/>
                <a:gd name="connsiteY1" fmla="*/ 798767 h 883443"/>
                <a:gd name="connsiteX2" fmla="*/ 250412 w 335184"/>
                <a:gd name="connsiteY2" fmla="*/ 883444 h 883443"/>
                <a:gd name="connsiteX3" fmla="*/ 0 w 335184"/>
                <a:gd name="connsiteY3" fmla="*/ 883444 h 883443"/>
                <a:gd name="connsiteX4" fmla="*/ 0 w 335184"/>
                <a:gd name="connsiteY4" fmla="*/ 166211 h 88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184" h="883443">
                  <a:moveTo>
                    <a:pt x="335185" y="0"/>
                  </a:moveTo>
                  <a:lnTo>
                    <a:pt x="335185" y="798767"/>
                  </a:lnTo>
                  <a:cubicBezTo>
                    <a:pt x="335128" y="845544"/>
                    <a:pt x="297190" y="883444"/>
                    <a:pt x="250412" y="883444"/>
                  </a:cubicBezTo>
                  <a:lnTo>
                    <a:pt x="0" y="883444"/>
                  </a:lnTo>
                  <a:lnTo>
                    <a:pt x="0" y="166211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0" name="Полилиния 109">
              <a:extLst>
                <a:ext uri="{FF2B5EF4-FFF2-40B4-BE49-F238E27FC236}">
                  <a16:creationId xmlns:a16="http://schemas.microsoft.com/office/drawing/2014/main" xmlns="" id="{E003A384-98AA-7543-80E3-76DB1C554312}"/>
                </a:ext>
              </a:extLst>
            </p:cNvPr>
            <p:cNvSpPr/>
            <p:nvPr/>
          </p:nvSpPr>
          <p:spPr>
            <a:xfrm>
              <a:off x="5215032" y="3364706"/>
              <a:ext cx="1761934" cy="513588"/>
            </a:xfrm>
            <a:custGeom>
              <a:avLst/>
              <a:gdLst>
                <a:gd name="connsiteX0" fmla="*/ 1761935 w 1761934"/>
                <a:gd name="connsiteY0" fmla="*/ 0 h 513588"/>
                <a:gd name="connsiteX1" fmla="*/ 1761935 w 1761934"/>
                <a:gd name="connsiteY1" fmla="*/ 76771 h 513588"/>
                <a:gd name="connsiteX2" fmla="*/ 1426750 w 1761934"/>
                <a:gd name="connsiteY2" fmla="*/ 242983 h 513588"/>
                <a:gd name="connsiteX3" fmla="*/ 1077564 w 1761934"/>
                <a:gd name="connsiteY3" fmla="*/ 416147 h 513588"/>
                <a:gd name="connsiteX4" fmla="*/ 880967 w 1761934"/>
                <a:gd name="connsiteY4" fmla="*/ 513588 h 513588"/>
                <a:gd name="connsiteX5" fmla="*/ 684371 w 1761934"/>
                <a:gd name="connsiteY5" fmla="*/ 416147 h 513588"/>
                <a:gd name="connsiteX6" fmla="*/ 335185 w 1761934"/>
                <a:gd name="connsiteY6" fmla="*/ 242983 h 513588"/>
                <a:gd name="connsiteX7" fmla="*/ 0 w 1761934"/>
                <a:gd name="connsiteY7" fmla="*/ 76771 h 513588"/>
                <a:gd name="connsiteX8" fmla="*/ 0 w 1761934"/>
                <a:gd name="connsiteY8" fmla="*/ 0 h 513588"/>
                <a:gd name="connsiteX9" fmla="*/ 880967 w 1761934"/>
                <a:gd name="connsiteY9" fmla="*/ 436816 h 513588"/>
                <a:gd name="connsiteX10" fmla="*/ 1761935 w 1761934"/>
                <a:gd name="connsiteY10" fmla="*/ 0 h 51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934" h="513588">
                  <a:moveTo>
                    <a:pt x="1761935" y="0"/>
                  </a:moveTo>
                  <a:lnTo>
                    <a:pt x="1761935" y="76771"/>
                  </a:lnTo>
                  <a:lnTo>
                    <a:pt x="1426750" y="242983"/>
                  </a:lnTo>
                  <a:lnTo>
                    <a:pt x="1077564" y="416147"/>
                  </a:lnTo>
                  <a:lnTo>
                    <a:pt x="880967" y="513588"/>
                  </a:lnTo>
                  <a:lnTo>
                    <a:pt x="684371" y="416147"/>
                  </a:lnTo>
                  <a:lnTo>
                    <a:pt x="335185" y="242983"/>
                  </a:lnTo>
                  <a:lnTo>
                    <a:pt x="0" y="76771"/>
                  </a:lnTo>
                  <a:lnTo>
                    <a:pt x="0" y="0"/>
                  </a:lnTo>
                  <a:lnTo>
                    <a:pt x="880967" y="436816"/>
                  </a:lnTo>
                  <a:lnTo>
                    <a:pt x="1761935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1" name="Полилиния 110">
              <a:extLst>
                <a:ext uri="{FF2B5EF4-FFF2-40B4-BE49-F238E27FC236}">
                  <a16:creationId xmlns:a16="http://schemas.microsoft.com/office/drawing/2014/main" xmlns="" id="{07304CEB-787E-6342-891D-9D5220D0E424}"/>
                </a:ext>
              </a:extLst>
            </p:cNvPr>
            <p:cNvSpPr/>
            <p:nvPr/>
          </p:nvSpPr>
          <p:spPr>
            <a:xfrm>
              <a:off x="5215032" y="3054381"/>
              <a:ext cx="1761934" cy="747140"/>
            </a:xfrm>
            <a:custGeom>
              <a:avLst/>
              <a:gdLst>
                <a:gd name="connsiteX0" fmla="*/ 1761935 w 1761934"/>
                <a:gd name="connsiteY0" fmla="*/ 84773 h 747140"/>
                <a:gd name="connsiteX1" fmla="*/ 1761935 w 1761934"/>
                <a:gd name="connsiteY1" fmla="*/ 310325 h 747140"/>
                <a:gd name="connsiteX2" fmla="*/ 880967 w 1761934"/>
                <a:gd name="connsiteY2" fmla="*/ 747141 h 747140"/>
                <a:gd name="connsiteX3" fmla="*/ 0 w 1761934"/>
                <a:gd name="connsiteY3" fmla="*/ 310325 h 747140"/>
                <a:gd name="connsiteX4" fmla="*/ 0 w 1761934"/>
                <a:gd name="connsiteY4" fmla="*/ 84773 h 747140"/>
                <a:gd name="connsiteX5" fmla="*/ 84773 w 1761934"/>
                <a:gd name="connsiteY5" fmla="*/ 0 h 747140"/>
                <a:gd name="connsiteX6" fmla="*/ 1677162 w 1761934"/>
                <a:gd name="connsiteY6" fmla="*/ 0 h 747140"/>
                <a:gd name="connsiteX7" fmla="*/ 1761935 w 1761934"/>
                <a:gd name="connsiteY7" fmla="*/ 84773 h 7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934" h="747140">
                  <a:moveTo>
                    <a:pt x="1761935" y="84773"/>
                  </a:moveTo>
                  <a:lnTo>
                    <a:pt x="1761935" y="310325"/>
                  </a:lnTo>
                  <a:lnTo>
                    <a:pt x="880967" y="747141"/>
                  </a:lnTo>
                  <a:lnTo>
                    <a:pt x="0" y="310325"/>
                  </a:lnTo>
                  <a:lnTo>
                    <a:pt x="0" y="84773"/>
                  </a:lnTo>
                  <a:cubicBezTo>
                    <a:pt x="0" y="37957"/>
                    <a:pt x="37957" y="0"/>
                    <a:pt x="84773" y="0"/>
                  </a:cubicBezTo>
                  <a:lnTo>
                    <a:pt x="1677162" y="0"/>
                  </a:lnTo>
                  <a:cubicBezTo>
                    <a:pt x="1723978" y="0"/>
                    <a:pt x="1761935" y="37957"/>
                    <a:pt x="1761935" y="84773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2" name="Полилиния 111">
              <a:extLst>
                <a:ext uri="{FF2B5EF4-FFF2-40B4-BE49-F238E27FC236}">
                  <a16:creationId xmlns:a16="http://schemas.microsoft.com/office/drawing/2014/main" xmlns="" id="{F993B895-FF9A-CB47-931E-1805D20AD8A4}"/>
                </a:ext>
              </a:extLst>
            </p:cNvPr>
            <p:cNvSpPr/>
            <p:nvPr/>
          </p:nvSpPr>
          <p:spPr>
            <a:xfrm>
              <a:off x="5550217" y="3607689"/>
              <a:ext cx="1091564" cy="717232"/>
            </a:xfrm>
            <a:custGeom>
              <a:avLst/>
              <a:gdLst>
                <a:gd name="connsiteX0" fmla="*/ 1091565 w 1091564"/>
                <a:gd name="connsiteY0" fmla="*/ 0 h 717232"/>
                <a:gd name="connsiteX1" fmla="*/ 1091565 w 1091564"/>
                <a:gd name="connsiteY1" fmla="*/ 717232 h 717232"/>
                <a:gd name="connsiteX2" fmla="*/ 0 w 1091564"/>
                <a:gd name="connsiteY2" fmla="*/ 717232 h 717232"/>
                <a:gd name="connsiteX3" fmla="*/ 0 w 1091564"/>
                <a:gd name="connsiteY3" fmla="*/ 0 h 717232"/>
                <a:gd name="connsiteX4" fmla="*/ 349187 w 1091564"/>
                <a:gd name="connsiteY4" fmla="*/ 173164 h 717232"/>
                <a:gd name="connsiteX5" fmla="*/ 349187 w 1091564"/>
                <a:gd name="connsiteY5" fmla="*/ 333375 h 717232"/>
                <a:gd name="connsiteX6" fmla="*/ 388811 w 1091564"/>
                <a:gd name="connsiteY6" fmla="*/ 372999 h 717232"/>
                <a:gd name="connsiteX7" fmla="*/ 703135 w 1091564"/>
                <a:gd name="connsiteY7" fmla="*/ 372999 h 717232"/>
                <a:gd name="connsiteX8" fmla="*/ 742759 w 1091564"/>
                <a:gd name="connsiteY8" fmla="*/ 333375 h 717232"/>
                <a:gd name="connsiteX9" fmla="*/ 742759 w 1091564"/>
                <a:gd name="connsiteY9" fmla="*/ 173164 h 71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1564" h="717232">
                  <a:moveTo>
                    <a:pt x="1091565" y="0"/>
                  </a:moveTo>
                  <a:lnTo>
                    <a:pt x="1091565" y="717232"/>
                  </a:lnTo>
                  <a:lnTo>
                    <a:pt x="0" y="717232"/>
                  </a:lnTo>
                  <a:lnTo>
                    <a:pt x="0" y="0"/>
                  </a:lnTo>
                  <a:lnTo>
                    <a:pt x="349187" y="173164"/>
                  </a:lnTo>
                  <a:lnTo>
                    <a:pt x="349187" y="333375"/>
                  </a:lnTo>
                  <a:cubicBezTo>
                    <a:pt x="349187" y="355264"/>
                    <a:pt x="366932" y="372999"/>
                    <a:pt x="388811" y="372999"/>
                  </a:cubicBezTo>
                  <a:lnTo>
                    <a:pt x="703135" y="372999"/>
                  </a:lnTo>
                  <a:cubicBezTo>
                    <a:pt x="725024" y="372999"/>
                    <a:pt x="742759" y="355264"/>
                    <a:pt x="742759" y="333375"/>
                  </a:cubicBezTo>
                  <a:lnTo>
                    <a:pt x="742759" y="17316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3" name="Полилиния 112">
              <a:extLst>
                <a:ext uri="{FF2B5EF4-FFF2-40B4-BE49-F238E27FC236}">
                  <a16:creationId xmlns:a16="http://schemas.microsoft.com/office/drawing/2014/main" xmlns="" id="{632AE427-FC1C-1343-BCDC-61FAC28A2EB0}"/>
                </a:ext>
              </a:extLst>
            </p:cNvPr>
            <p:cNvSpPr/>
            <p:nvPr/>
          </p:nvSpPr>
          <p:spPr>
            <a:xfrm>
              <a:off x="5684329" y="2845308"/>
              <a:ext cx="823341" cy="209073"/>
            </a:xfrm>
            <a:custGeom>
              <a:avLst/>
              <a:gdLst>
                <a:gd name="connsiteX0" fmla="*/ 748094 w 823341"/>
                <a:gd name="connsiteY0" fmla="*/ 43910 h 209073"/>
                <a:gd name="connsiteX1" fmla="*/ 823341 w 823341"/>
                <a:gd name="connsiteY1" fmla="*/ 209074 h 209073"/>
                <a:gd name="connsiteX2" fmla="*/ 739616 w 823341"/>
                <a:gd name="connsiteY2" fmla="*/ 209074 h 209073"/>
                <a:gd name="connsiteX3" fmla="*/ 694658 w 823341"/>
                <a:gd name="connsiteY3" fmla="*/ 110490 h 209073"/>
                <a:gd name="connsiteX4" fmla="*/ 641509 w 823341"/>
                <a:gd name="connsiteY4" fmla="*/ 76200 h 209073"/>
                <a:gd name="connsiteX5" fmla="*/ 181832 w 823341"/>
                <a:gd name="connsiteY5" fmla="*/ 76200 h 209073"/>
                <a:gd name="connsiteX6" fmla="*/ 128683 w 823341"/>
                <a:gd name="connsiteY6" fmla="*/ 110490 h 209073"/>
                <a:gd name="connsiteX7" fmla="*/ 83725 w 823341"/>
                <a:gd name="connsiteY7" fmla="*/ 209074 h 209073"/>
                <a:gd name="connsiteX8" fmla="*/ 0 w 823341"/>
                <a:gd name="connsiteY8" fmla="*/ 209074 h 209073"/>
                <a:gd name="connsiteX9" fmla="*/ 75247 w 823341"/>
                <a:gd name="connsiteY9" fmla="*/ 43910 h 209073"/>
                <a:gd name="connsiteX10" fmla="*/ 143446 w 823341"/>
                <a:gd name="connsiteY10" fmla="*/ 0 h 209073"/>
                <a:gd name="connsiteX11" fmla="*/ 679895 w 823341"/>
                <a:gd name="connsiteY11" fmla="*/ 0 h 209073"/>
                <a:gd name="connsiteX12" fmla="*/ 748094 w 823341"/>
                <a:gd name="connsiteY12" fmla="*/ 43910 h 20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3341" h="209073">
                  <a:moveTo>
                    <a:pt x="748094" y="43910"/>
                  </a:moveTo>
                  <a:lnTo>
                    <a:pt x="823341" y="209074"/>
                  </a:lnTo>
                  <a:lnTo>
                    <a:pt x="739616" y="209074"/>
                  </a:lnTo>
                  <a:lnTo>
                    <a:pt x="694658" y="110490"/>
                  </a:lnTo>
                  <a:cubicBezTo>
                    <a:pt x="685181" y="89640"/>
                    <a:pt x="664407" y="76238"/>
                    <a:pt x="641509" y="76200"/>
                  </a:cubicBezTo>
                  <a:lnTo>
                    <a:pt x="181832" y="76200"/>
                  </a:lnTo>
                  <a:cubicBezTo>
                    <a:pt x="158934" y="76238"/>
                    <a:pt x="138160" y="89640"/>
                    <a:pt x="128683" y="110490"/>
                  </a:cubicBezTo>
                  <a:lnTo>
                    <a:pt x="83725" y="209074"/>
                  </a:lnTo>
                  <a:lnTo>
                    <a:pt x="0" y="209074"/>
                  </a:lnTo>
                  <a:lnTo>
                    <a:pt x="75247" y="43910"/>
                  </a:lnTo>
                  <a:cubicBezTo>
                    <a:pt x="87411" y="17174"/>
                    <a:pt x="114071" y="9"/>
                    <a:pt x="143446" y="0"/>
                  </a:cubicBezTo>
                  <a:lnTo>
                    <a:pt x="679895" y="0"/>
                  </a:lnTo>
                  <a:cubicBezTo>
                    <a:pt x="709270" y="9"/>
                    <a:pt x="735930" y="17174"/>
                    <a:pt x="748094" y="4391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4" name="Полилиния 113">
              <a:extLst>
                <a:ext uri="{FF2B5EF4-FFF2-40B4-BE49-F238E27FC236}">
                  <a16:creationId xmlns:a16="http://schemas.microsoft.com/office/drawing/2014/main" xmlns="" id="{8FF39D3B-57C6-654A-A5C0-C3FD1A145947}"/>
                </a:ext>
              </a:extLst>
            </p:cNvPr>
            <p:cNvSpPr/>
            <p:nvPr/>
          </p:nvSpPr>
          <p:spPr>
            <a:xfrm>
              <a:off x="5899023" y="3780853"/>
              <a:ext cx="393573" cy="199834"/>
            </a:xfrm>
            <a:custGeom>
              <a:avLst/>
              <a:gdLst>
                <a:gd name="connsiteX0" fmla="*/ 393573 w 393573"/>
                <a:gd name="connsiteY0" fmla="*/ 0 h 199834"/>
                <a:gd name="connsiteX1" fmla="*/ 393573 w 393573"/>
                <a:gd name="connsiteY1" fmla="*/ 160211 h 199834"/>
                <a:gd name="connsiteX2" fmla="*/ 353949 w 393573"/>
                <a:gd name="connsiteY2" fmla="*/ 199835 h 199834"/>
                <a:gd name="connsiteX3" fmla="*/ 39624 w 393573"/>
                <a:gd name="connsiteY3" fmla="*/ 199835 h 199834"/>
                <a:gd name="connsiteX4" fmla="*/ 0 w 393573"/>
                <a:gd name="connsiteY4" fmla="*/ 160211 h 199834"/>
                <a:gd name="connsiteX5" fmla="*/ 0 w 393573"/>
                <a:gd name="connsiteY5" fmla="*/ 0 h 199834"/>
                <a:gd name="connsiteX6" fmla="*/ 196977 w 393573"/>
                <a:gd name="connsiteY6" fmla="*/ 97441 h 19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573" h="199834">
                  <a:moveTo>
                    <a:pt x="393573" y="0"/>
                  </a:moveTo>
                  <a:lnTo>
                    <a:pt x="393573" y="160211"/>
                  </a:lnTo>
                  <a:cubicBezTo>
                    <a:pt x="393573" y="182099"/>
                    <a:pt x="375838" y="199835"/>
                    <a:pt x="353949" y="199835"/>
                  </a:cubicBezTo>
                  <a:lnTo>
                    <a:pt x="39624" y="199835"/>
                  </a:lnTo>
                  <a:cubicBezTo>
                    <a:pt x="17736" y="199835"/>
                    <a:pt x="0" y="182099"/>
                    <a:pt x="0" y="160211"/>
                  </a:cubicBezTo>
                  <a:lnTo>
                    <a:pt x="0" y="0"/>
                  </a:lnTo>
                  <a:lnTo>
                    <a:pt x="196977" y="97441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5" name="Полилиния 114">
              <a:extLst>
                <a:ext uri="{FF2B5EF4-FFF2-40B4-BE49-F238E27FC236}">
                  <a16:creationId xmlns:a16="http://schemas.microsoft.com/office/drawing/2014/main" xmlns="" id="{694D1016-BD6F-D849-8746-5B7629197A81}"/>
                </a:ext>
              </a:extLst>
            </p:cNvPr>
            <p:cNvSpPr/>
            <p:nvPr/>
          </p:nvSpPr>
          <p:spPr>
            <a:xfrm>
              <a:off x="5215032" y="3441477"/>
              <a:ext cx="335184" cy="883443"/>
            </a:xfrm>
            <a:custGeom>
              <a:avLst/>
              <a:gdLst>
                <a:gd name="connsiteX0" fmla="*/ 335185 w 335184"/>
                <a:gd name="connsiteY0" fmla="*/ 166211 h 883443"/>
                <a:gd name="connsiteX1" fmla="*/ 335185 w 335184"/>
                <a:gd name="connsiteY1" fmla="*/ 883444 h 883443"/>
                <a:gd name="connsiteX2" fmla="*/ 84773 w 335184"/>
                <a:gd name="connsiteY2" fmla="*/ 883444 h 883443"/>
                <a:gd name="connsiteX3" fmla="*/ 0 w 335184"/>
                <a:gd name="connsiteY3" fmla="*/ 798767 h 883443"/>
                <a:gd name="connsiteX4" fmla="*/ 0 w 335184"/>
                <a:gd name="connsiteY4" fmla="*/ 0 h 88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184" h="883443">
                  <a:moveTo>
                    <a:pt x="335185" y="166211"/>
                  </a:moveTo>
                  <a:lnTo>
                    <a:pt x="335185" y="883444"/>
                  </a:lnTo>
                  <a:lnTo>
                    <a:pt x="84773" y="883444"/>
                  </a:lnTo>
                  <a:cubicBezTo>
                    <a:pt x="37995" y="883444"/>
                    <a:pt x="57" y="845544"/>
                    <a:pt x="0" y="7987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6" name="Полилиния 115">
              <a:extLst>
                <a:ext uri="{FF2B5EF4-FFF2-40B4-BE49-F238E27FC236}">
                  <a16:creationId xmlns:a16="http://schemas.microsoft.com/office/drawing/2014/main" xmlns="" id="{D842F75C-1684-D046-BB0A-61D1BD84C1DE}"/>
                </a:ext>
              </a:extLst>
            </p:cNvPr>
            <p:cNvSpPr/>
            <p:nvPr/>
          </p:nvSpPr>
          <p:spPr>
            <a:xfrm>
              <a:off x="5215032" y="3054381"/>
              <a:ext cx="1761934" cy="1270539"/>
            </a:xfrm>
            <a:custGeom>
              <a:avLst/>
              <a:gdLst>
                <a:gd name="connsiteX0" fmla="*/ 1761935 w 1761934"/>
                <a:gd name="connsiteY0" fmla="*/ 387096 h 1270539"/>
                <a:gd name="connsiteX1" fmla="*/ 1761935 w 1761934"/>
                <a:gd name="connsiteY1" fmla="*/ 1185863 h 1270539"/>
                <a:gd name="connsiteX2" fmla="*/ 1677162 w 1761934"/>
                <a:gd name="connsiteY2" fmla="*/ 1270540 h 1270539"/>
                <a:gd name="connsiteX3" fmla="*/ 84773 w 1761934"/>
                <a:gd name="connsiteY3" fmla="*/ 1270540 h 1270539"/>
                <a:gd name="connsiteX4" fmla="*/ 0 w 1761934"/>
                <a:gd name="connsiteY4" fmla="*/ 1185863 h 1270539"/>
                <a:gd name="connsiteX5" fmla="*/ 0 w 1761934"/>
                <a:gd name="connsiteY5" fmla="*/ 84773 h 1270539"/>
                <a:gd name="connsiteX6" fmla="*/ 84773 w 1761934"/>
                <a:gd name="connsiteY6" fmla="*/ 0 h 1270539"/>
                <a:gd name="connsiteX7" fmla="*/ 1677162 w 1761934"/>
                <a:gd name="connsiteY7" fmla="*/ 0 h 1270539"/>
                <a:gd name="connsiteX8" fmla="*/ 1761935 w 1761934"/>
                <a:gd name="connsiteY8" fmla="*/ 84773 h 1270539"/>
                <a:gd name="connsiteX9" fmla="*/ 1761935 w 1761934"/>
                <a:gd name="connsiteY9" fmla="*/ 387096 h 127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934" h="1270539">
                  <a:moveTo>
                    <a:pt x="1761935" y="387096"/>
                  </a:moveTo>
                  <a:lnTo>
                    <a:pt x="1761935" y="1185863"/>
                  </a:lnTo>
                  <a:cubicBezTo>
                    <a:pt x="1761878" y="1232640"/>
                    <a:pt x="1723939" y="1270540"/>
                    <a:pt x="1677162" y="1270540"/>
                  </a:cubicBezTo>
                  <a:lnTo>
                    <a:pt x="84773" y="1270540"/>
                  </a:lnTo>
                  <a:cubicBezTo>
                    <a:pt x="37995" y="1270540"/>
                    <a:pt x="57" y="1232640"/>
                    <a:pt x="0" y="1185863"/>
                  </a:cubicBezTo>
                  <a:lnTo>
                    <a:pt x="0" y="84773"/>
                  </a:lnTo>
                  <a:cubicBezTo>
                    <a:pt x="0" y="37957"/>
                    <a:pt x="37957" y="0"/>
                    <a:pt x="84773" y="0"/>
                  </a:cubicBezTo>
                  <a:lnTo>
                    <a:pt x="1677162" y="0"/>
                  </a:lnTo>
                  <a:cubicBezTo>
                    <a:pt x="1723978" y="0"/>
                    <a:pt x="1761935" y="37957"/>
                    <a:pt x="1761935" y="84773"/>
                  </a:cubicBezTo>
                  <a:lnTo>
                    <a:pt x="1761935" y="38709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7" name="Полилиния 116">
              <a:extLst>
                <a:ext uri="{FF2B5EF4-FFF2-40B4-BE49-F238E27FC236}">
                  <a16:creationId xmlns:a16="http://schemas.microsoft.com/office/drawing/2014/main" xmlns="" id="{B7106BC9-4E05-BE49-8E75-CA9FB3A62557}"/>
                </a:ext>
              </a:extLst>
            </p:cNvPr>
            <p:cNvSpPr/>
            <p:nvPr/>
          </p:nvSpPr>
          <p:spPr>
            <a:xfrm>
              <a:off x="5215032" y="3441477"/>
              <a:ext cx="1761934" cy="436816"/>
            </a:xfrm>
            <a:custGeom>
              <a:avLst/>
              <a:gdLst>
                <a:gd name="connsiteX0" fmla="*/ 0 w 1761934"/>
                <a:gd name="connsiteY0" fmla="*/ 0 h 436816"/>
                <a:gd name="connsiteX1" fmla="*/ 335185 w 1761934"/>
                <a:gd name="connsiteY1" fmla="*/ 166211 h 436816"/>
                <a:gd name="connsiteX2" fmla="*/ 684371 w 1761934"/>
                <a:gd name="connsiteY2" fmla="*/ 339376 h 436816"/>
                <a:gd name="connsiteX3" fmla="*/ 880967 w 1761934"/>
                <a:gd name="connsiteY3" fmla="*/ 436817 h 436816"/>
                <a:gd name="connsiteX4" fmla="*/ 1077564 w 1761934"/>
                <a:gd name="connsiteY4" fmla="*/ 339376 h 436816"/>
                <a:gd name="connsiteX5" fmla="*/ 1426750 w 1761934"/>
                <a:gd name="connsiteY5" fmla="*/ 166211 h 436816"/>
                <a:gd name="connsiteX6" fmla="*/ 1761935 w 1761934"/>
                <a:gd name="connsiteY6" fmla="*/ 0 h 43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934" h="436816">
                  <a:moveTo>
                    <a:pt x="0" y="0"/>
                  </a:moveTo>
                  <a:lnTo>
                    <a:pt x="335185" y="166211"/>
                  </a:lnTo>
                  <a:lnTo>
                    <a:pt x="684371" y="339376"/>
                  </a:lnTo>
                  <a:lnTo>
                    <a:pt x="880967" y="436817"/>
                  </a:lnTo>
                  <a:lnTo>
                    <a:pt x="1077564" y="339376"/>
                  </a:lnTo>
                  <a:lnTo>
                    <a:pt x="1426750" y="166211"/>
                  </a:lnTo>
                  <a:lnTo>
                    <a:pt x="1761935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8" name="Полилиния 117">
              <a:extLst>
                <a:ext uri="{FF2B5EF4-FFF2-40B4-BE49-F238E27FC236}">
                  <a16:creationId xmlns:a16="http://schemas.microsoft.com/office/drawing/2014/main" xmlns="" id="{0A171645-DF3B-2B43-8B75-959D47D77EE7}"/>
                </a:ext>
              </a:extLst>
            </p:cNvPr>
            <p:cNvSpPr/>
            <p:nvPr/>
          </p:nvSpPr>
          <p:spPr>
            <a:xfrm>
              <a:off x="5215032" y="3364706"/>
              <a:ext cx="1761934" cy="436816"/>
            </a:xfrm>
            <a:custGeom>
              <a:avLst/>
              <a:gdLst>
                <a:gd name="connsiteX0" fmla="*/ 0 w 1761934"/>
                <a:gd name="connsiteY0" fmla="*/ 0 h 436816"/>
                <a:gd name="connsiteX1" fmla="*/ 880967 w 1761934"/>
                <a:gd name="connsiteY1" fmla="*/ 436816 h 436816"/>
                <a:gd name="connsiteX2" fmla="*/ 1761935 w 1761934"/>
                <a:gd name="connsiteY2" fmla="*/ 0 h 43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1934" h="436816">
                  <a:moveTo>
                    <a:pt x="0" y="0"/>
                  </a:moveTo>
                  <a:lnTo>
                    <a:pt x="880967" y="436816"/>
                  </a:lnTo>
                  <a:lnTo>
                    <a:pt x="1761935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9" name="Полилиния 118">
              <a:extLst>
                <a:ext uri="{FF2B5EF4-FFF2-40B4-BE49-F238E27FC236}">
                  <a16:creationId xmlns:a16="http://schemas.microsoft.com/office/drawing/2014/main" xmlns="" id="{75897A41-739A-3147-9CF8-7D6F3B0D93B4}"/>
                </a:ext>
              </a:extLst>
            </p:cNvPr>
            <p:cNvSpPr/>
            <p:nvPr/>
          </p:nvSpPr>
          <p:spPr>
            <a:xfrm>
              <a:off x="5899023" y="3780853"/>
              <a:ext cx="393573" cy="199834"/>
            </a:xfrm>
            <a:custGeom>
              <a:avLst/>
              <a:gdLst>
                <a:gd name="connsiteX0" fmla="*/ 393573 w 393573"/>
                <a:gd name="connsiteY0" fmla="*/ 0 h 199834"/>
                <a:gd name="connsiteX1" fmla="*/ 393573 w 393573"/>
                <a:gd name="connsiteY1" fmla="*/ 160211 h 199834"/>
                <a:gd name="connsiteX2" fmla="*/ 353949 w 393573"/>
                <a:gd name="connsiteY2" fmla="*/ 199835 h 199834"/>
                <a:gd name="connsiteX3" fmla="*/ 39624 w 393573"/>
                <a:gd name="connsiteY3" fmla="*/ 199835 h 199834"/>
                <a:gd name="connsiteX4" fmla="*/ 0 w 393573"/>
                <a:gd name="connsiteY4" fmla="*/ 160211 h 199834"/>
                <a:gd name="connsiteX5" fmla="*/ 0 w 393573"/>
                <a:gd name="connsiteY5" fmla="*/ 0 h 19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3573" h="199834">
                  <a:moveTo>
                    <a:pt x="393573" y="0"/>
                  </a:moveTo>
                  <a:lnTo>
                    <a:pt x="393573" y="160211"/>
                  </a:lnTo>
                  <a:cubicBezTo>
                    <a:pt x="393573" y="182099"/>
                    <a:pt x="375838" y="199835"/>
                    <a:pt x="353949" y="199835"/>
                  </a:cubicBezTo>
                  <a:lnTo>
                    <a:pt x="39624" y="199835"/>
                  </a:lnTo>
                  <a:cubicBezTo>
                    <a:pt x="17736" y="199835"/>
                    <a:pt x="0" y="182099"/>
                    <a:pt x="0" y="160211"/>
                  </a:cubicBez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0" name="Полилиния 119">
              <a:extLst>
                <a:ext uri="{FF2B5EF4-FFF2-40B4-BE49-F238E27FC236}">
                  <a16:creationId xmlns:a16="http://schemas.microsoft.com/office/drawing/2014/main" xmlns="" id="{CBCE96D7-5DB5-434E-A0D0-75BA5E8DE344}"/>
                </a:ext>
              </a:extLst>
            </p:cNvPr>
            <p:cNvSpPr/>
            <p:nvPr/>
          </p:nvSpPr>
          <p:spPr>
            <a:xfrm>
              <a:off x="5550217" y="3607689"/>
              <a:ext cx="9525" cy="717232"/>
            </a:xfrm>
            <a:custGeom>
              <a:avLst/>
              <a:gdLst>
                <a:gd name="connsiteX0" fmla="*/ 0 w 9525"/>
                <a:gd name="connsiteY0" fmla="*/ 717233 h 717232"/>
                <a:gd name="connsiteX1" fmla="*/ 0 w 9525"/>
                <a:gd name="connsiteY1" fmla="*/ 0 h 71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717232">
                  <a:moveTo>
                    <a:pt x="0" y="717233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1" name="Полилиния 120">
              <a:extLst>
                <a:ext uri="{FF2B5EF4-FFF2-40B4-BE49-F238E27FC236}">
                  <a16:creationId xmlns:a16="http://schemas.microsoft.com/office/drawing/2014/main" xmlns="" id="{253C3217-D86C-424A-8BFD-C017E46D1E26}"/>
                </a:ext>
              </a:extLst>
            </p:cNvPr>
            <p:cNvSpPr/>
            <p:nvPr/>
          </p:nvSpPr>
          <p:spPr>
            <a:xfrm>
              <a:off x="6641782" y="3607689"/>
              <a:ext cx="9525" cy="717232"/>
            </a:xfrm>
            <a:custGeom>
              <a:avLst/>
              <a:gdLst>
                <a:gd name="connsiteX0" fmla="*/ 0 w 9525"/>
                <a:gd name="connsiteY0" fmla="*/ 0 h 717232"/>
                <a:gd name="connsiteX1" fmla="*/ 0 w 9525"/>
                <a:gd name="connsiteY1" fmla="*/ 717233 h 71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717232">
                  <a:moveTo>
                    <a:pt x="0" y="0"/>
                  </a:moveTo>
                  <a:lnTo>
                    <a:pt x="0" y="717233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2" name="Полилиния 121">
              <a:extLst>
                <a:ext uri="{FF2B5EF4-FFF2-40B4-BE49-F238E27FC236}">
                  <a16:creationId xmlns:a16="http://schemas.microsoft.com/office/drawing/2014/main" xmlns="" id="{DFA600B1-E30F-8447-A340-F95D08B67BBD}"/>
                </a:ext>
              </a:extLst>
            </p:cNvPr>
            <p:cNvSpPr/>
            <p:nvPr/>
          </p:nvSpPr>
          <p:spPr>
            <a:xfrm>
              <a:off x="5768054" y="2921508"/>
              <a:ext cx="655891" cy="132873"/>
            </a:xfrm>
            <a:custGeom>
              <a:avLst/>
              <a:gdLst>
                <a:gd name="connsiteX0" fmla="*/ 655891 w 655891"/>
                <a:gd name="connsiteY0" fmla="*/ 132874 h 132873"/>
                <a:gd name="connsiteX1" fmla="*/ 610933 w 655891"/>
                <a:gd name="connsiteY1" fmla="*/ 34290 h 132873"/>
                <a:gd name="connsiteX2" fmla="*/ 557784 w 655891"/>
                <a:gd name="connsiteY2" fmla="*/ 0 h 132873"/>
                <a:gd name="connsiteX3" fmla="*/ 98107 w 655891"/>
                <a:gd name="connsiteY3" fmla="*/ 0 h 132873"/>
                <a:gd name="connsiteX4" fmla="*/ 44958 w 655891"/>
                <a:gd name="connsiteY4" fmla="*/ 34290 h 132873"/>
                <a:gd name="connsiteX5" fmla="*/ 0 w 655891"/>
                <a:gd name="connsiteY5" fmla="*/ 132874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891" h="132873">
                  <a:moveTo>
                    <a:pt x="655891" y="132874"/>
                  </a:moveTo>
                  <a:lnTo>
                    <a:pt x="610933" y="34290"/>
                  </a:lnTo>
                  <a:cubicBezTo>
                    <a:pt x="601456" y="13440"/>
                    <a:pt x="580682" y="38"/>
                    <a:pt x="557784" y="0"/>
                  </a:cubicBezTo>
                  <a:lnTo>
                    <a:pt x="98107" y="0"/>
                  </a:lnTo>
                  <a:cubicBezTo>
                    <a:pt x="75209" y="38"/>
                    <a:pt x="54435" y="13440"/>
                    <a:pt x="44958" y="34290"/>
                  </a:cubicBezTo>
                  <a:lnTo>
                    <a:pt x="0" y="13287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3" name="Полилиния 122">
              <a:extLst>
                <a:ext uri="{FF2B5EF4-FFF2-40B4-BE49-F238E27FC236}">
                  <a16:creationId xmlns:a16="http://schemas.microsoft.com/office/drawing/2014/main" xmlns="" id="{59B4F195-8982-1F41-A56F-EBC40AF9801C}"/>
                </a:ext>
              </a:extLst>
            </p:cNvPr>
            <p:cNvSpPr/>
            <p:nvPr/>
          </p:nvSpPr>
          <p:spPr>
            <a:xfrm>
              <a:off x="5684329" y="2845308"/>
              <a:ext cx="823341" cy="209073"/>
            </a:xfrm>
            <a:custGeom>
              <a:avLst/>
              <a:gdLst>
                <a:gd name="connsiteX0" fmla="*/ 0 w 823341"/>
                <a:gd name="connsiteY0" fmla="*/ 209074 h 209073"/>
                <a:gd name="connsiteX1" fmla="*/ 75247 w 823341"/>
                <a:gd name="connsiteY1" fmla="*/ 43910 h 209073"/>
                <a:gd name="connsiteX2" fmla="*/ 143446 w 823341"/>
                <a:gd name="connsiteY2" fmla="*/ 0 h 209073"/>
                <a:gd name="connsiteX3" fmla="*/ 679895 w 823341"/>
                <a:gd name="connsiteY3" fmla="*/ 0 h 209073"/>
                <a:gd name="connsiteX4" fmla="*/ 748094 w 823341"/>
                <a:gd name="connsiteY4" fmla="*/ 43910 h 209073"/>
                <a:gd name="connsiteX5" fmla="*/ 823341 w 823341"/>
                <a:gd name="connsiteY5" fmla="*/ 209074 h 20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3341" h="209073">
                  <a:moveTo>
                    <a:pt x="0" y="209074"/>
                  </a:moveTo>
                  <a:lnTo>
                    <a:pt x="75247" y="43910"/>
                  </a:lnTo>
                  <a:cubicBezTo>
                    <a:pt x="87411" y="17174"/>
                    <a:pt x="114071" y="9"/>
                    <a:pt x="143446" y="0"/>
                  </a:cubicBezTo>
                  <a:lnTo>
                    <a:pt x="679895" y="0"/>
                  </a:lnTo>
                  <a:cubicBezTo>
                    <a:pt x="709270" y="9"/>
                    <a:pt x="735930" y="17174"/>
                    <a:pt x="748094" y="43910"/>
                  </a:cubicBezTo>
                  <a:lnTo>
                    <a:pt x="823341" y="20907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sp>
        <p:nvSpPr>
          <p:cNvPr id="124" name="Freeform 46"/>
          <p:cNvSpPr>
            <a:spLocks/>
          </p:cNvSpPr>
          <p:nvPr/>
        </p:nvSpPr>
        <p:spPr bwMode="auto">
          <a:xfrm>
            <a:off x="1650493" y="2139463"/>
            <a:ext cx="694047" cy="116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endParaRPr lang="en-US" sz="45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249261379"/>
              </p:ext>
            </p:extLst>
          </p:nvPr>
        </p:nvGraphicFramePr>
        <p:xfrm>
          <a:off x="579425" y="684697"/>
          <a:ext cx="3850134" cy="1436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782371516"/>
              </p:ext>
            </p:extLst>
          </p:nvPr>
        </p:nvGraphicFramePr>
        <p:xfrm>
          <a:off x="824299" y="2008123"/>
          <a:ext cx="949796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9" name="Freeform: Shape 111"/>
          <p:cNvSpPr/>
          <p:nvPr/>
        </p:nvSpPr>
        <p:spPr>
          <a:xfrm>
            <a:off x="2083005" y="2041657"/>
            <a:ext cx="304111" cy="304110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50" dirty="0"/>
          </a:p>
        </p:txBody>
      </p:sp>
      <p:sp>
        <p:nvSpPr>
          <p:cNvPr id="23" name="TextBox 22"/>
          <p:cNvSpPr txBox="1"/>
          <p:nvPr/>
        </p:nvSpPr>
        <p:spPr>
          <a:xfrm>
            <a:off x="192466" y="2075738"/>
            <a:ext cx="3067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1</a:t>
            </a:r>
            <a:endParaRPr lang="ru-RU" sz="1050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2106040" y="2060167"/>
            <a:ext cx="3067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2</a:t>
            </a:r>
            <a:endParaRPr lang="ru-RU" sz="1050" b="1" dirty="0"/>
          </a:p>
        </p:txBody>
      </p:sp>
      <p:sp>
        <p:nvSpPr>
          <p:cNvPr id="132" name="Freeform 46"/>
          <p:cNvSpPr>
            <a:spLocks/>
          </p:cNvSpPr>
          <p:nvPr/>
        </p:nvSpPr>
        <p:spPr bwMode="auto">
          <a:xfrm>
            <a:off x="2329338" y="2139463"/>
            <a:ext cx="1127669" cy="108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endParaRPr lang="en-US" sz="450"/>
          </a:p>
        </p:txBody>
      </p:sp>
      <p:graphicFrame>
        <p:nvGraphicFramePr>
          <p:cNvPr id="133" name="Схема 132"/>
          <p:cNvGraphicFramePr/>
          <p:nvPr>
            <p:extLst>
              <p:ext uri="{D42A27DB-BD31-4B8C-83A1-F6EECF244321}">
                <p14:modId xmlns:p14="http://schemas.microsoft.com/office/powerpoint/2010/main" val="2332807412"/>
              </p:ext>
            </p:extLst>
          </p:nvPr>
        </p:nvGraphicFramePr>
        <p:xfrm>
          <a:off x="2629099" y="1901011"/>
          <a:ext cx="1087493" cy="588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34" name="TextBox 133"/>
          <p:cNvSpPr txBox="1"/>
          <p:nvPr/>
        </p:nvSpPr>
        <p:spPr>
          <a:xfrm>
            <a:off x="2636113" y="2345767"/>
            <a:ext cx="13675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79955"/>
            <a:r>
              <a:rPr lang="ru-RU" sz="700" i="1" dirty="0" smtClean="0">
                <a:ea typeface="Roboto Light" panose="02000000000000000000" pitchFamily="2" charset="0"/>
                <a:cs typeface="Open Sans" panose="020B0606030504020204" pitchFamily="34" charset="0"/>
              </a:rPr>
              <a:t>**в </a:t>
            </a:r>
            <a:r>
              <a:rPr lang="ru-RU" sz="700" i="1" dirty="0" err="1" smtClean="0">
                <a:ea typeface="Roboto Light" panose="02000000000000000000" pitchFamily="2" charset="0"/>
                <a:cs typeface="Open Sans" panose="020B0606030504020204" pitchFamily="34" charset="0"/>
              </a:rPr>
              <a:t>т.ч</a:t>
            </a:r>
            <a:r>
              <a:rPr lang="ru-RU" sz="700" i="1" dirty="0" smtClean="0">
                <a:ea typeface="Roboto Light" panose="02000000000000000000" pitchFamily="2" charset="0"/>
                <a:cs typeface="Open Sans" panose="020B0606030504020204" pitchFamily="34" charset="0"/>
              </a:rPr>
              <a:t>. есть отметка </a:t>
            </a:r>
            <a:br>
              <a:rPr lang="ru-RU" sz="700" i="1" dirty="0" smtClean="0">
                <a:ea typeface="Roboto Light" panose="02000000000000000000" pitchFamily="2" charset="0"/>
                <a:cs typeface="Open Sans" panose="020B0606030504020204" pitchFamily="34" charset="0"/>
              </a:rPr>
            </a:br>
            <a:r>
              <a:rPr lang="ru-RU" sz="700" i="1" dirty="0" smtClean="0">
                <a:ea typeface="Roboto Light" panose="02000000000000000000" pitchFamily="2" charset="0"/>
                <a:cs typeface="Open Sans" panose="020B0606030504020204" pitchFamily="34" charset="0"/>
              </a:rPr>
              <a:t>о постановке на учет (для участников Госпрограммы)</a:t>
            </a:r>
            <a:endParaRPr lang="ru-RU" sz="700" i="1" spc="-75" dirty="0">
              <a:ea typeface="Roboto Light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136" name="Freeform: Shape 111"/>
          <p:cNvSpPr/>
          <p:nvPr/>
        </p:nvSpPr>
        <p:spPr>
          <a:xfrm>
            <a:off x="3827317" y="2001184"/>
            <a:ext cx="304111" cy="304110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50"/>
          </a:p>
        </p:txBody>
      </p:sp>
      <p:sp>
        <p:nvSpPr>
          <p:cNvPr id="137" name="TextBox 136"/>
          <p:cNvSpPr txBox="1"/>
          <p:nvPr/>
        </p:nvSpPr>
        <p:spPr>
          <a:xfrm>
            <a:off x="3851775" y="2026925"/>
            <a:ext cx="3067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3 </a:t>
            </a:r>
            <a:endParaRPr lang="ru-RU" sz="1050" b="1" dirty="0"/>
          </a:p>
        </p:txBody>
      </p:sp>
      <p:graphicFrame>
        <p:nvGraphicFramePr>
          <p:cNvPr id="138" name="Схема 137"/>
          <p:cNvGraphicFramePr/>
          <p:nvPr>
            <p:extLst>
              <p:ext uri="{D42A27DB-BD31-4B8C-83A1-F6EECF244321}">
                <p14:modId xmlns:p14="http://schemas.microsoft.com/office/powerpoint/2010/main" val="1994579834"/>
              </p:ext>
            </p:extLst>
          </p:nvPr>
        </p:nvGraphicFramePr>
        <p:xfrm>
          <a:off x="5064676" y="827936"/>
          <a:ext cx="2757868" cy="222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39" name="Схема 138"/>
          <p:cNvGraphicFramePr/>
          <p:nvPr>
            <p:extLst>
              <p:ext uri="{D42A27DB-BD31-4B8C-83A1-F6EECF244321}">
                <p14:modId xmlns:p14="http://schemas.microsoft.com/office/powerpoint/2010/main" val="4253763758"/>
              </p:ext>
            </p:extLst>
          </p:nvPr>
        </p:nvGraphicFramePr>
        <p:xfrm>
          <a:off x="4255733" y="1620301"/>
          <a:ext cx="910255" cy="102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40" name="Схема 139"/>
          <p:cNvGraphicFramePr/>
          <p:nvPr>
            <p:extLst>
              <p:ext uri="{D42A27DB-BD31-4B8C-83A1-F6EECF244321}">
                <p14:modId xmlns:p14="http://schemas.microsoft.com/office/powerpoint/2010/main" val="2777913370"/>
              </p:ext>
            </p:extLst>
          </p:nvPr>
        </p:nvGraphicFramePr>
        <p:xfrm>
          <a:off x="8186960" y="1468094"/>
          <a:ext cx="900005" cy="1217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141" name="TextBox 140"/>
          <p:cNvSpPr txBox="1"/>
          <p:nvPr/>
        </p:nvSpPr>
        <p:spPr>
          <a:xfrm>
            <a:off x="5188548" y="1779998"/>
            <a:ext cx="2622345" cy="415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00" b="1" dirty="0" smtClean="0"/>
              <a:t>ВОЗМОЖНО ОСВОБОЖДЕНИЕ ОТ УПЛАТЫ </a:t>
            </a:r>
            <a:br>
              <a:rPr lang="ru-RU" sz="700" b="1" dirty="0" smtClean="0"/>
            </a:br>
            <a:r>
              <a:rPr lang="ru-RU" sz="700" b="1" dirty="0" smtClean="0"/>
              <a:t>ТАМОЖЕННЫХ ПЛАТЕЖЕЙ</a:t>
            </a:r>
          </a:p>
          <a:p>
            <a:pPr algn="ctr"/>
            <a:r>
              <a:rPr lang="ru-RU" sz="700" b="1" dirty="0" smtClean="0"/>
              <a:t>ПРИ СОБЛЮДЕНИИ УСЛОВИЙ:</a:t>
            </a:r>
            <a:endParaRPr lang="ru-RU" sz="700" b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850900" y="2824061"/>
            <a:ext cx="13333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79955"/>
            <a:r>
              <a:rPr lang="ru-RU" sz="700" i="1" dirty="0" smtClean="0">
                <a:ea typeface="Roboto Light" panose="02000000000000000000" pitchFamily="2" charset="0"/>
                <a:cs typeface="Open Sans" panose="020B0606030504020204" pitchFamily="34" charset="0"/>
              </a:rPr>
              <a:t>*в </a:t>
            </a:r>
            <a:r>
              <a:rPr lang="ru-RU" sz="700" i="1" dirty="0" err="1" smtClean="0">
                <a:ea typeface="Roboto Light" panose="02000000000000000000" pitchFamily="2" charset="0"/>
                <a:cs typeface="Open Sans" panose="020B0606030504020204" pitchFamily="34" charset="0"/>
              </a:rPr>
              <a:t>т.ч</a:t>
            </a:r>
            <a:r>
              <a:rPr lang="ru-RU" sz="700" i="1" dirty="0" smtClean="0">
                <a:ea typeface="Roboto Light" panose="02000000000000000000" pitchFamily="2" charset="0"/>
                <a:cs typeface="Open Sans" panose="020B0606030504020204" pitchFamily="34" charset="0"/>
              </a:rPr>
              <a:t>. нет отметки </a:t>
            </a:r>
            <a:br>
              <a:rPr lang="ru-RU" sz="700" i="1" dirty="0" smtClean="0">
                <a:ea typeface="Roboto Light" panose="02000000000000000000" pitchFamily="2" charset="0"/>
                <a:cs typeface="Open Sans" panose="020B0606030504020204" pitchFamily="34" charset="0"/>
              </a:rPr>
            </a:br>
            <a:r>
              <a:rPr lang="ru-RU" sz="700" i="1" dirty="0" smtClean="0">
                <a:ea typeface="Roboto Light" panose="02000000000000000000" pitchFamily="2" charset="0"/>
                <a:cs typeface="Open Sans" panose="020B0606030504020204" pitchFamily="34" charset="0"/>
              </a:rPr>
              <a:t>о постановке на учет (для участников Госпрограммы)</a:t>
            </a:r>
            <a:endParaRPr lang="ru-RU" sz="700" i="1" spc="-75" dirty="0">
              <a:ea typeface="Roboto Light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144" name="Freeform 46"/>
          <p:cNvSpPr>
            <a:spLocks/>
          </p:cNvSpPr>
          <p:nvPr/>
        </p:nvSpPr>
        <p:spPr bwMode="auto">
          <a:xfrm rot="5400000">
            <a:off x="1116868" y="3324281"/>
            <a:ext cx="2236383" cy="108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endParaRPr lang="en-US" sz="450"/>
          </a:p>
        </p:txBody>
      </p:sp>
      <p:graphicFrame>
        <p:nvGraphicFramePr>
          <p:cNvPr id="142" name="Схема 141"/>
          <p:cNvGraphicFramePr/>
          <p:nvPr>
            <p:extLst>
              <p:ext uri="{D42A27DB-BD31-4B8C-83A1-F6EECF244321}">
                <p14:modId xmlns:p14="http://schemas.microsoft.com/office/powerpoint/2010/main" val="724144470"/>
              </p:ext>
            </p:extLst>
          </p:nvPr>
        </p:nvGraphicFramePr>
        <p:xfrm>
          <a:off x="1691313" y="2406481"/>
          <a:ext cx="1087493" cy="588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sp>
        <p:nvSpPr>
          <p:cNvPr id="145" name="Freeform: Shape 111"/>
          <p:cNvSpPr/>
          <p:nvPr/>
        </p:nvSpPr>
        <p:spPr>
          <a:xfrm>
            <a:off x="7854056" y="1998577"/>
            <a:ext cx="304111" cy="304110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50"/>
          </a:p>
        </p:txBody>
      </p:sp>
      <p:sp>
        <p:nvSpPr>
          <p:cNvPr id="146" name="TextBox 145"/>
          <p:cNvSpPr txBox="1"/>
          <p:nvPr/>
        </p:nvSpPr>
        <p:spPr>
          <a:xfrm>
            <a:off x="7880194" y="2015896"/>
            <a:ext cx="3067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4</a:t>
            </a:r>
            <a:endParaRPr lang="ru-RU" sz="1050" b="1" dirty="0"/>
          </a:p>
        </p:txBody>
      </p:sp>
      <p:sp>
        <p:nvSpPr>
          <p:cNvPr id="148" name="Freeform: Shape 111"/>
          <p:cNvSpPr/>
          <p:nvPr/>
        </p:nvSpPr>
        <p:spPr>
          <a:xfrm>
            <a:off x="2083004" y="2978968"/>
            <a:ext cx="304111" cy="304110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rgbClr val="FFCB1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50"/>
          </a:p>
        </p:txBody>
      </p:sp>
      <p:sp>
        <p:nvSpPr>
          <p:cNvPr id="149" name="TextBox 148"/>
          <p:cNvSpPr txBox="1"/>
          <p:nvPr/>
        </p:nvSpPr>
        <p:spPr>
          <a:xfrm>
            <a:off x="2106040" y="2997020"/>
            <a:ext cx="3067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3</a:t>
            </a:r>
            <a:endParaRPr lang="ru-RU" sz="1050" b="1" dirty="0"/>
          </a:p>
        </p:txBody>
      </p:sp>
      <p:graphicFrame>
        <p:nvGraphicFramePr>
          <p:cNvPr id="150" name="Схема 149"/>
          <p:cNvGraphicFramePr/>
          <p:nvPr>
            <p:extLst>
              <p:ext uri="{D42A27DB-BD31-4B8C-83A1-F6EECF244321}">
                <p14:modId xmlns:p14="http://schemas.microsoft.com/office/powerpoint/2010/main" val="73569640"/>
              </p:ext>
            </p:extLst>
          </p:nvPr>
        </p:nvGraphicFramePr>
        <p:xfrm>
          <a:off x="1450756" y="3388952"/>
          <a:ext cx="1622018" cy="588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sp>
        <p:nvSpPr>
          <p:cNvPr id="156" name="Freeform: Shape 111"/>
          <p:cNvSpPr/>
          <p:nvPr/>
        </p:nvSpPr>
        <p:spPr>
          <a:xfrm>
            <a:off x="2075674" y="4472305"/>
            <a:ext cx="304111" cy="304110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rgbClr val="FFCB1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50"/>
          </a:p>
        </p:txBody>
      </p:sp>
      <p:sp>
        <p:nvSpPr>
          <p:cNvPr id="157" name="TextBox 156"/>
          <p:cNvSpPr txBox="1"/>
          <p:nvPr/>
        </p:nvSpPr>
        <p:spPr>
          <a:xfrm>
            <a:off x="2094538" y="4496722"/>
            <a:ext cx="3067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4</a:t>
            </a:r>
            <a:endParaRPr lang="ru-RU" sz="1050" b="1" dirty="0"/>
          </a:p>
        </p:txBody>
      </p:sp>
      <p:grpSp>
        <p:nvGrpSpPr>
          <p:cNvPr id="166" name="Рисунок 749">
            <a:extLst>
              <a:ext uri="{FF2B5EF4-FFF2-40B4-BE49-F238E27FC236}">
                <a16:creationId xmlns:a16="http://schemas.microsoft.com/office/drawing/2014/main" xmlns="" id="{70F7701B-DA59-0F46-9CFB-583FB5DBCA72}"/>
              </a:ext>
            </a:extLst>
          </p:cNvPr>
          <p:cNvGrpSpPr/>
          <p:nvPr/>
        </p:nvGrpSpPr>
        <p:grpSpPr>
          <a:xfrm>
            <a:off x="8532817" y="1073250"/>
            <a:ext cx="542591" cy="674567"/>
            <a:chOff x="5212079" y="2274760"/>
            <a:chExt cx="1977580" cy="2458592"/>
          </a:xfrm>
        </p:grpSpPr>
        <p:sp>
          <p:nvSpPr>
            <p:cNvPr id="167" name="Полилиния 166">
              <a:extLst>
                <a:ext uri="{FF2B5EF4-FFF2-40B4-BE49-F238E27FC236}">
                  <a16:creationId xmlns:a16="http://schemas.microsoft.com/office/drawing/2014/main" xmlns="" id="{3600FCF5-E21E-6149-84FD-D2E5B3C62609}"/>
                </a:ext>
              </a:extLst>
            </p:cNvPr>
            <p:cNvSpPr/>
            <p:nvPr/>
          </p:nvSpPr>
          <p:spPr>
            <a:xfrm>
              <a:off x="6453663" y="3755707"/>
              <a:ext cx="671036" cy="906875"/>
            </a:xfrm>
            <a:custGeom>
              <a:avLst/>
              <a:gdLst>
                <a:gd name="connsiteX0" fmla="*/ 671036 w 671036"/>
                <a:gd name="connsiteY0" fmla="*/ 157067 h 906875"/>
                <a:gd name="connsiteX1" fmla="*/ 671036 w 671036"/>
                <a:gd name="connsiteY1" fmla="*/ 578168 h 906875"/>
                <a:gd name="connsiteX2" fmla="*/ 335566 w 671036"/>
                <a:gd name="connsiteY2" fmla="*/ 906875 h 906875"/>
                <a:gd name="connsiteX3" fmla="*/ 0 w 671036"/>
                <a:gd name="connsiteY3" fmla="*/ 578168 h 906875"/>
                <a:gd name="connsiteX4" fmla="*/ 0 w 671036"/>
                <a:gd name="connsiteY4" fmla="*/ 157163 h 906875"/>
                <a:gd name="connsiteX5" fmla="*/ 335566 w 671036"/>
                <a:gd name="connsiteY5" fmla="*/ 0 h 906875"/>
                <a:gd name="connsiteX6" fmla="*/ 671036 w 671036"/>
                <a:gd name="connsiteY6" fmla="*/ 157067 h 906875"/>
                <a:gd name="connsiteX7" fmla="*/ 577120 w 671036"/>
                <a:gd name="connsiteY7" fmla="*/ 463010 h 906875"/>
                <a:gd name="connsiteX8" fmla="*/ 335566 w 671036"/>
                <a:gd name="connsiteY8" fmla="*/ 221266 h 906875"/>
                <a:gd name="connsiteX9" fmla="*/ 93821 w 671036"/>
                <a:gd name="connsiteY9" fmla="*/ 462820 h 906875"/>
                <a:gd name="connsiteX10" fmla="*/ 335375 w 671036"/>
                <a:gd name="connsiteY10" fmla="*/ 704564 h 906875"/>
                <a:gd name="connsiteX11" fmla="*/ 335566 w 671036"/>
                <a:gd name="connsiteY11" fmla="*/ 704564 h 906875"/>
                <a:gd name="connsiteX12" fmla="*/ 577310 w 671036"/>
                <a:gd name="connsiteY12" fmla="*/ 463201 h 906875"/>
                <a:gd name="connsiteX13" fmla="*/ 577310 w 671036"/>
                <a:gd name="connsiteY13" fmla="*/ 463010 h 90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1036" h="906875">
                  <a:moveTo>
                    <a:pt x="671036" y="157067"/>
                  </a:moveTo>
                  <a:lnTo>
                    <a:pt x="671036" y="578168"/>
                  </a:lnTo>
                  <a:cubicBezTo>
                    <a:pt x="671036" y="712470"/>
                    <a:pt x="445103" y="852392"/>
                    <a:pt x="335566" y="906875"/>
                  </a:cubicBezTo>
                  <a:cubicBezTo>
                    <a:pt x="226028" y="852202"/>
                    <a:pt x="0" y="712089"/>
                    <a:pt x="0" y="578168"/>
                  </a:cubicBezTo>
                  <a:lnTo>
                    <a:pt x="0" y="157163"/>
                  </a:lnTo>
                  <a:cubicBezTo>
                    <a:pt x="126168" y="143380"/>
                    <a:pt x="244202" y="88097"/>
                    <a:pt x="335566" y="0"/>
                  </a:cubicBezTo>
                  <a:cubicBezTo>
                    <a:pt x="426920" y="88049"/>
                    <a:pt x="544906" y="143285"/>
                    <a:pt x="671036" y="157067"/>
                  </a:cubicBezTo>
                  <a:close/>
                  <a:moveTo>
                    <a:pt x="577120" y="463010"/>
                  </a:moveTo>
                  <a:cubicBezTo>
                    <a:pt x="577177" y="329555"/>
                    <a:pt x="469021" y="221323"/>
                    <a:pt x="335566" y="221266"/>
                  </a:cubicBezTo>
                  <a:cubicBezTo>
                    <a:pt x="202111" y="221209"/>
                    <a:pt x="93879" y="329365"/>
                    <a:pt x="93821" y="462820"/>
                  </a:cubicBezTo>
                  <a:cubicBezTo>
                    <a:pt x="93774" y="596275"/>
                    <a:pt x="201921" y="704507"/>
                    <a:pt x="335375" y="704564"/>
                  </a:cubicBezTo>
                  <a:cubicBezTo>
                    <a:pt x="335442" y="704564"/>
                    <a:pt x="335499" y="704564"/>
                    <a:pt x="335566" y="704564"/>
                  </a:cubicBezTo>
                  <a:cubicBezTo>
                    <a:pt x="468973" y="704669"/>
                    <a:pt x="577205" y="596608"/>
                    <a:pt x="577310" y="463201"/>
                  </a:cubicBezTo>
                  <a:cubicBezTo>
                    <a:pt x="577310" y="463134"/>
                    <a:pt x="577310" y="463077"/>
                    <a:pt x="577310" y="46301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8" name="Полилиния 167">
              <a:extLst>
                <a:ext uri="{FF2B5EF4-FFF2-40B4-BE49-F238E27FC236}">
                  <a16:creationId xmlns:a16="http://schemas.microsoft.com/office/drawing/2014/main" xmlns="" id="{11DA3C50-EF2A-7645-9FC6-FDF87B3A44C7}"/>
                </a:ext>
              </a:extLst>
            </p:cNvPr>
            <p:cNvSpPr/>
            <p:nvPr/>
          </p:nvSpPr>
          <p:spPr>
            <a:xfrm>
              <a:off x="6595395" y="4024693"/>
              <a:ext cx="388048" cy="388048"/>
            </a:xfrm>
            <a:custGeom>
              <a:avLst/>
              <a:gdLst>
                <a:gd name="connsiteX0" fmla="*/ 194024 w 388048"/>
                <a:gd name="connsiteY0" fmla="*/ 0 h 388048"/>
                <a:gd name="connsiteX1" fmla="*/ 388049 w 388048"/>
                <a:gd name="connsiteY1" fmla="*/ 194024 h 388048"/>
                <a:gd name="connsiteX2" fmla="*/ 194024 w 388048"/>
                <a:gd name="connsiteY2" fmla="*/ 388048 h 388048"/>
                <a:gd name="connsiteX3" fmla="*/ 0 w 388048"/>
                <a:gd name="connsiteY3" fmla="*/ 194024 h 388048"/>
                <a:gd name="connsiteX4" fmla="*/ 193834 w 388048"/>
                <a:gd name="connsiteY4" fmla="*/ 0 h 388048"/>
                <a:gd name="connsiteX5" fmla="*/ 194024 w 388048"/>
                <a:gd name="connsiteY5" fmla="*/ 0 h 38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8048" h="388048">
                  <a:moveTo>
                    <a:pt x="194024" y="0"/>
                  </a:moveTo>
                  <a:cubicBezTo>
                    <a:pt x="301180" y="0"/>
                    <a:pt x="388049" y="86868"/>
                    <a:pt x="388049" y="194024"/>
                  </a:cubicBezTo>
                  <a:cubicBezTo>
                    <a:pt x="388049" y="301180"/>
                    <a:pt x="301180" y="388048"/>
                    <a:pt x="194024" y="388048"/>
                  </a:cubicBezTo>
                  <a:cubicBezTo>
                    <a:pt x="86868" y="388048"/>
                    <a:pt x="0" y="301180"/>
                    <a:pt x="0" y="194024"/>
                  </a:cubicBezTo>
                  <a:cubicBezTo>
                    <a:pt x="-57" y="86916"/>
                    <a:pt x="86725" y="57"/>
                    <a:pt x="193834" y="0"/>
                  </a:cubicBezTo>
                  <a:cubicBezTo>
                    <a:pt x="193900" y="0"/>
                    <a:pt x="193958" y="0"/>
                    <a:pt x="194024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9" name="Полилиния 168">
              <a:extLst>
                <a:ext uri="{FF2B5EF4-FFF2-40B4-BE49-F238E27FC236}">
                  <a16:creationId xmlns:a16="http://schemas.microsoft.com/office/drawing/2014/main" xmlns="" id="{2563471F-4ECC-B948-8DDC-D558351A6DCE}"/>
                </a:ext>
              </a:extLst>
            </p:cNvPr>
            <p:cNvSpPr/>
            <p:nvPr/>
          </p:nvSpPr>
          <p:spPr>
            <a:xfrm>
              <a:off x="6389274" y="3661314"/>
              <a:ext cx="799623" cy="1072038"/>
            </a:xfrm>
            <a:custGeom>
              <a:avLst/>
              <a:gdLst>
                <a:gd name="connsiteX0" fmla="*/ 590645 w 799623"/>
                <a:gd name="connsiteY0" fmla="*/ 146494 h 1072038"/>
                <a:gd name="connsiteX1" fmla="*/ 799624 w 799623"/>
                <a:gd name="connsiteY1" fmla="*/ 190976 h 1072038"/>
                <a:gd name="connsiteX2" fmla="*/ 799624 w 799623"/>
                <a:gd name="connsiteY2" fmla="*/ 672560 h 1072038"/>
                <a:gd name="connsiteX3" fmla="*/ 599599 w 799623"/>
                <a:gd name="connsiteY3" fmla="*/ 955072 h 1072038"/>
                <a:gd name="connsiteX4" fmla="*/ 399574 w 799623"/>
                <a:gd name="connsiteY4" fmla="*/ 1072039 h 1072038"/>
                <a:gd name="connsiteX5" fmla="*/ 156781 w 799623"/>
                <a:gd name="connsiteY5" fmla="*/ 922020 h 1072038"/>
                <a:gd name="connsiteX6" fmla="*/ 61531 w 799623"/>
                <a:gd name="connsiteY6" fmla="*/ 826770 h 1072038"/>
                <a:gd name="connsiteX7" fmla="*/ 61531 w 799623"/>
                <a:gd name="connsiteY7" fmla="*/ 826770 h 1072038"/>
                <a:gd name="connsiteX8" fmla="*/ 9525 w 799623"/>
                <a:gd name="connsiteY8" fmla="*/ 731520 h 1072038"/>
                <a:gd name="connsiteX9" fmla="*/ 0 w 799623"/>
                <a:gd name="connsiteY9" fmla="*/ 672560 h 1072038"/>
                <a:gd name="connsiteX10" fmla="*/ 0 w 799623"/>
                <a:gd name="connsiteY10" fmla="*/ 190976 h 1072038"/>
                <a:gd name="connsiteX11" fmla="*/ 399383 w 799623"/>
                <a:gd name="connsiteY11" fmla="*/ 0 h 1072038"/>
                <a:gd name="connsiteX12" fmla="*/ 399383 w 799623"/>
                <a:gd name="connsiteY12" fmla="*/ 0 h 1072038"/>
                <a:gd name="connsiteX13" fmla="*/ 494633 w 799623"/>
                <a:gd name="connsiteY13" fmla="*/ 90964 h 1072038"/>
                <a:gd name="connsiteX14" fmla="*/ 590645 w 799623"/>
                <a:gd name="connsiteY14" fmla="*/ 146494 h 1072038"/>
                <a:gd name="connsiteX15" fmla="*/ 735425 w 799623"/>
                <a:gd name="connsiteY15" fmla="*/ 672560 h 1072038"/>
                <a:gd name="connsiteX16" fmla="*/ 735425 w 799623"/>
                <a:gd name="connsiteY16" fmla="*/ 251555 h 1072038"/>
                <a:gd name="connsiteX17" fmla="*/ 399955 w 799623"/>
                <a:gd name="connsiteY17" fmla="*/ 94392 h 1072038"/>
                <a:gd name="connsiteX18" fmla="*/ 64389 w 799623"/>
                <a:gd name="connsiteY18" fmla="*/ 251555 h 1072038"/>
                <a:gd name="connsiteX19" fmla="*/ 64389 w 799623"/>
                <a:gd name="connsiteY19" fmla="*/ 672560 h 1072038"/>
                <a:gd name="connsiteX20" fmla="*/ 399955 w 799623"/>
                <a:gd name="connsiteY20" fmla="*/ 1001268 h 1072038"/>
                <a:gd name="connsiteX21" fmla="*/ 735425 w 799623"/>
                <a:gd name="connsiteY21" fmla="*/ 672560 h 107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99623" h="1072038">
                  <a:moveTo>
                    <a:pt x="590645" y="146494"/>
                  </a:moveTo>
                  <a:cubicBezTo>
                    <a:pt x="656377" y="175917"/>
                    <a:pt x="727605" y="191071"/>
                    <a:pt x="799624" y="190976"/>
                  </a:cubicBezTo>
                  <a:lnTo>
                    <a:pt x="799624" y="672560"/>
                  </a:lnTo>
                  <a:cubicBezTo>
                    <a:pt x="799624" y="782955"/>
                    <a:pt x="699802" y="882777"/>
                    <a:pt x="599599" y="955072"/>
                  </a:cubicBezTo>
                  <a:cubicBezTo>
                    <a:pt x="536638" y="1000087"/>
                    <a:pt x="469678" y="1039244"/>
                    <a:pt x="399574" y="1072039"/>
                  </a:cubicBezTo>
                  <a:cubicBezTo>
                    <a:pt x="313115" y="1031595"/>
                    <a:pt x="231638" y="981246"/>
                    <a:pt x="156781" y="922020"/>
                  </a:cubicBezTo>
                  <a:cubicBezTo>
                    <a:pt x="121586" y="893912"/>
                    <a:pt x="89640" y="861965"/>
                    <a:pt x="61531" y="826770"/>
                  </a:cubicBezTo>
                  <a:lnTo>
                    <a:pt x="61531" y="826770"/>
                  </a:lnTo>
                  <a:cubicBezTo>
                    <a:pt x="38624" y="798395"/>
                    <a:pt x="21012" y="766134"/>
                    <a:pt x="9525" y="731520"/>
                  </a:cubicBezTo>
                  <a:cubicBezTo>
                    <a:pt x="3381" y="712460"/>
                    <a:pt x="172" y="692582"/>
                    <a:pt x="0" y="672560"/>
                  </a:cubicBezTo>
                  <a:lnTo>
                    <a:pt x="0" y="190976"/>
                  </a:lnTo>
                  <a:cubicBezTo>
                    <a:pt x="155191" y="191157"/>
                    <a:pt x="302095" y="120910"/>
                    <a:pt x="399383" y="0"/>
                  </a:cubicBezTo>
                  <a:lnTo>
                    <a:pt x="399383" y="0"/>
                  </a:lnTo>
                  <a:cubicBezTo>
                    <a:pt x="427139" y="34242"/>
                    <a:pt x="459143" y="64818"/>
                    <a:pt x="494633" y="90964"/>
                  </a:cubicBezTo>
                  <a:cubicBezTo>
                    <a:pt x="524485" y="112966"/>
                    <a:pt x="556688" y="131588"/>
                    <a:pt x="590645" y="146494"/>
                  </a:cubicBezTo>
                  <a:close/>
                  <a:moveTo>
                    <a:pt x="735425" y="672560"/>
                  </a:moveTo>
                  <a:lnTo>
                    <a:pt x="735425" y="251555"/>
                  </a:lnTo>
                  <a:cubicBezTo>
                    <a:pt x="609286" y="237754"/>
                    <a:pt x="491299" y="182470"/>
                    <a:pt x="399955" y="94392"/>
                  </a:cubicBezTo>
                  <a:cubicBezTo>
                    <a:pt x="308591" y="182489"/>
                    <a:pt x="190557" y="237772"/>
                    <a:pt x="64389" y="251555"/>
                  </a:cubicBezTo>
                  <a:lnTo>
                    <a:pt x="64389" y="672560"/>
                  </a:lnTo>
                  <a:cubicBezTo>
                    <a:pt x="64389" y="806482"/>
                    <a:pt x="290417" y="946594"/>
                    <a:pt x="399955" y="1001268"/>
                  </a:cubicBezTo>
                  <a:cubicBezTo>
                    <a:pt x="509683" y="946690"/>
                    <a:pt x="735425" y="806767"/>
                    <a:pt x="735425" y="67256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0" name="Полилиния 169">
              <a:extLst>
                <a:ext uri="{FF2B5EF4-FFF2-40B4-BE49-F238E27FC236}">
                  <a16:creationId xmlns:a16="http://schemas.microsoft.com/office/drawing/2014/main" xmlns="" id="{5715B381-0F56-234B-8210-3F926231CB93}"/>
                </a:ext>
              </a:extLst>
            </p:cNvPr>
            <p:cNvSpPr/>
            <p:nvPr/>
          </p:nvSpPr>
          <p:spPr>
            <a:xfrm>
              <a:off x="6884669" y="2465260"/>
              <a:ext cx="95250" cy="1343025"/>
            </a:xfrm>
            <a:custGeom>
              <a:avLst/>
              <a:gdLst>
                <a:gd name="connsiteX0" fmla="*/ 95250 w 95250"/>
                <a:gd name="connsiteY0" fmla="*/ 0 h 1343025"/>
                <a:gd name="connsiteX1" fmla="*/ 95250 w 95250"/>
                <a:gd name="connsiteY1" fmla="*/ 1343025 h 1343025"/>
                <a:gd name="connsiteX2" fmla="*/ 0 w 95250"/>
                <a:gd name="connsiteY2" fmla="*/ 1287494 h 1343025"/>
                <a:gd name="connsiteX3" fmla="*/ 0 w 95250"/>
                <a:gd name="connsiteY3" fmla="*/ 0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43025">
                  <a:moveTo>
                    <a:pt x="95250" y="0"/>
                  </a:moveTo>
                  <a:lnTo>
                    <a:pt x="95250" y="1343025"/>
                  </a:lnTo>
                  <a:cubicBezTo>
                    <a:pt x="61560" y="1328071"/>
                    <a:pt x="29613" y="1309449"/>
                    <a:pt x="0" y="12874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1" name="Полилиния 170">
              <a:extLst>
                <a:ext uri="{FF2B5EF4-FFF2-40B4-BE49-F238E27FC236}">
                  <a16:creationId xmlns:a16="http://schemas.microsoft.com/office/drawing/2014/main" xmlns="" id="{85B100D2-F30A-C94F-B21D-92413B2F7533}"/>
                </a:ext>
              </a:extLst>
            </p:cNvPr>
            <p:cNvSpPr/>
            <p:nvPr/>
          </p:nvSpPr>
          <p:spPr>
            <a:xfrm>
              <a:off x="6547770" y="3977068"/>
              <a:ext cx="483298" cy="483298"/>
            </a:xfrm>
            <a:custGeom>
              <a:avLst/>
              <a:gdLst>
                <a:gd name="connsiteX0" fmla="*/ 241649 w 483298"/>
                <a:gd name="connsiteY0" fmla="*/ 0 h 483298"/>
                <a:gd name="connsiteX1" fmla="*/ 483299 w 483298"/>
                <a:gd name="connsiteY1" fmla="*/ 241649 h 483298"/>
                <a:gd name="connsiteX2" fmla="*/ 241649 w 483298"/>
                <a:gd name="connsiteY2" fmla="*/ 483298 h 483298"/>
                <a:gd name="connsiteX3" fmla="*/ 0 w 483298"/>
                <a:gd name="connsiteY3" fmla="*/ 241649 h 483298"/>
                <a:gd name="connsiteX4" fmla="*/ 241459 w 483298"/>
                <a:gd name="connsiteY4" fmla="*/ 0 h 483298"/>
                <a:gd name="connsiteX5" fmla="*/ 241649 w 483298"/>
                <a:gd name="connsiteY5" fmla="*/ 0 h 483298"/>
                <a:gd name="connsiteX6" fmla="*/ 435578 w 483298"/>
                <a:gd name="connsiteY6" fmla="*/ 241649 h 483298"/>
                <a:gd name="connsiteX7" fmla="*/ 241649 w 483298"/>
                <a:gd name="connsiteY7" fmla="*/ 47530 h 483298"/>
                <a:gd name="connsiteX8" fmla="*/ 47530 w 483298"/>
                <a:gd name="connsiteY8" fmla="*/ 241459 h 483298"/>
                <a:gd name="connsiteX9" fmla="*/ 241459 w 483298"/>
                <a:gd name="connsiteY9" fmla="*/ 435578 h 483298"/>
                <a:gd name="connsiteX10" fmla="*/ 241649 w 483298"/>
                <a:gd name="connsiteY10" fmla="*/ 435578 h 483298"/>
                <a:gd name="connsiteX11" fmla="*/ 435578 w 483298"/>
                <a:gd name="connsiteY11" fmla="*/ 241649 h 48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3298" h="483298">
                  <a:moveTo>
                    <a:pt x="241649" y="0"/>
                  </a:moveTo>
                  <a:cubicBezTo>
                    <a:pt x="375104" y="0"/>
                    <a:pt x="483299" y="108194"/>
                    <a:pt x="483299" y="241649"/>
                  </a:cubicBezTo>
                  <a:cubicBezTo>
                    <a:pt x="483299" y="375104"/>
                    <a:pt x="375104" y="483298"/>
                    <a:pt x="241649" y="483298"/>
                  </a:cubicBezTo>
                  <a:cubicBezTo>
                    <a:pt x="108195" y="483298"/>
                    <a:pt x="0" y="375104"/>
                    <a:pt x="0" y="241649"/>
                  </a:cubicBezTo>
                  <a:cubicBezTo>
                    <a:pt x="-57" y="108242"/>
                    <a:pt x="108052" y="57"/>
                    <a:pt x="241459" y="0"/>
                  </a:cubicBezTo>
                  <a:cubicBezTo>
                    <a:pt x="241525" y="0"/>
                    <a:pt x="241583" y="0"/>
                    <a:pt x="241649" y="0"/>
                  </a:cubicBezTo>
                  <a:close/>
                  <a:moveTo>
                    <a:pt x="435578" y="241649"/>
                  </a:moveTo>
                  <a:cubicBezTo>
                    <a:pt x="435635" y="134493"/>
                    <a:pt x="348805" y="47587"/>
                    <a:pt x="241649" y="47530"/>
                  </a:cubicBezTo>
                  <a:cubicBezTo>
                    <a:pt x="134493" y="47472"/>
                    <a:pt x="47587" y="134303"/>
                    <a:pt x="47530" y="241459"/>
                  </a:cubicBezTo>
                  <a:cubicBezTo>
                    <a:pt x="47473" y="348615"/>
                    <a:pt x="134303" y="435521"/>
                    <a:pt x="241459" y="435578"/>
                  </a:cubicBezTo>
                  <a:cubicBezTo>
                    <a:pt x="241525" y="435578"/>
                    <a:pt x="241583" y="435578"/>
                    <a:pt x="241649" y="435578"/>
                  </a:cubicBezTo>
                  <a:cubicBezTo>
                    <a:pt x="348749" y="435578"/>
                    <a:pt x="435578" y="348758"/>
                    <a:pt x="435578" y="24164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2" name="Полилиния 171">
              <a:extLst>
                <a:ext uri="{FF2B5EF4-FFF2-40B4-BE49-F238E27FC236}">
                  <a16:creationId xmlns:a16="http://schemas.microsoft.com/office/drawing/2014/main" xmlns="" id="{20C0E20A-1915-C043-96D6-68D0D4E265C4}"/>
                </a:ext>
              </a:extLst>
            </p:cNvPr>
            <p:cNvSpPr/>
            <p:nvPr/>
          </p:nvSpPr>
          <p:spPr>
            <a:xfrm>
              <a:off x="6789419" y="2370010"/>
              <a:ext cx="95250" cy="1382267"/>
            </a:xfrm>
            <a:custGeom>
              <a:avLst/>
              <a:gdLst>
                <a:gd name="connsiteX0" fmla="*/ 95250 w 95250"/>
                <a:gd name="connsiteY0" fmla="*/ 95250 h 1382267"/>
                <a:gd name="connsiteX1" fmla="*/ 95250 w 95250"/>
                <a:gd name="connsiteY1" fmla="*/ 1382268 h 1382267"/>
                <a:gd name="connsiteX2" fmla="*/ 0 w 95250"/>
                <a:gd name="connsiteY2" fmla="*/ 1291304 h 1382267"/>
                <a:gd name="connsiteX3" fmla="*/ 0 w 95250"/>
                <a:gd name="connsiteY3" fmla="*/ 1291304 h 1382267"/>
                <a:gd name="connsiteX4" fmla="*/ 0 w 95250"/>
                <a:gd name="connsiteY4" fmla="*/ 0 h 1382267"/>
                <a:gd name="connsiteX5" fmla="*/ 95250 w 95250"/>
                <a:gd name="connsiteY5" fmla="*/ 0 h 138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382267">
                  <a:moveTo>
                    <a:pt x="95250" y="95250"/>
                  </a:moveTo>
                  <a:lnTo>
                    <a:pt x="95250" y="1382268"/>
                  </a:lnTo>
                  <a:cubicBezTo>
                    <a:pt x="59760" y="1356122"/>
                    <a:pt x="27756" y="1325546"/>
                    <a:pt x="0" y="1291304"/>
                  </a:cubicBezTo>
                  <a:lnTo>
                    <a:pt x="0" y="1291304"/>
                  </a:lnTo>
                  <a:lnTo>
                    <a:pt x="0" y="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3" name="Полилиния 172">
              <a:extLst>
                <a:ext uri="{FF2B5EF4-FFF2-40B4-BE49-F238E27FC236}">
                  <a16:creationId xmlns:a16="http://schemas.microsoft.com/office/drawing/2014/main" xmlns="" id="{939B5114-EB8B-BE45-A601-EF2745A4CF4E}"/>
                </a:ext>
              </a:extLst>
            </p:cNvPr>
            <p:cNvSpPr/>
            <p:nvPr/>
          </p:nvSpPr>
          <p:spPr>
            <a:xfrm>
              <a:off x="5212079" y="2274760"/>
              <a:ext cx="1577339" cy="2118074"/>
            </a:xfrm>
            <a:custGeom>
              <a:avLst/>
              <a:gdLst>
                <a:gd name="connsiteX0" fmla="*/ 1577340 w 1577339"/>
                <a:gd name="connsiteY0" fmla="*/ 95250 h 2118074"/>
                <a:gd name="connsiteX1" fmla="*/ 1577340 w 1577339"/>
                <a:gd name="connsiteY1" fmla="*/ 1386554 h 2118074"/>
                <a:gd name="connsiteX2" fmla="*/ 1577340 w 1577339"/>
                <a:gd name="connsiteY2" fmla="*/ 1386554 h 2118074"/>
                <a:gd name="connsiteX3" fmla="*/ 1177957 w 1577339"/>
                <a:gd name="connsiteY3" fmla="*/ 1577531 h 2118074"/>
                <a:gd name="connsiteX4" fmla="*/ 1177957 w 1577339"/>
                <a:gd name="connsiteY4" fmla="*/ 2059114 h 2118074"/>
                <a:gd name="connsiteX5" fmla="*/ 1187482 w 1577339"/>
                <a:gd name="connsiteY5" fmla="*/ 2118074 h 2118074"/>
                <a:gd name="connsiteX6" fmla="*/ 0 w 1577339"/>
                <a:gd name="connsiteY6" fmla="*/ 2118074 h 2118074"/>
                <a:gd name="connsiteX7" fmla="*/ 0 w 1577339"/>
                <a:gd name="connsiteY7" fmla="*/ 0 h 2118074"/>
                <a:gd name="connsiteX8" fmla="*/ 1577340 w 1577339"/>
                <a:gd name="connsiteY8" fmla="*/ 0 h 211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339" h="2118074">
                  <a:moveTo>
                    <a:pt x="1577340" y="95250"/>
                  </a:moveTo>
                  <a:lnTo>
                    <a:pt x="1577340" y="1386554"/>
                  </a:lnTo>
                  <a:lnTo>
                    <a:pt x="1577340" y="1386554"/>
                  </a:lnTo>
                  <a:cubicBezTo>
                    <a:pt x="1480052" y="1507465"/>
                    <a:pt x="1333148" y="1577712"/>
                    <a:pt x="1177957" y="1577531"/>
                  </a:cubicBezTo>
                  <a:lnTo>
                    <a:pt x="1177957" y="2059114"/>
                  </a:lnTo>
                  <a:cubicBezTo>
                    <a:pt x="1178128" y="2079136"/>
                    <a:pt x="1181338" y="2099015"/>
                    <a:pt x="1187482" y="2118074"/>
                  </a:cubicBezTo>
                  <a:lnTo>
                    <a:pt x="0" y="2118074"/>
                  </a:lnTo>
                  <a:lnTo>
                    <a:pt x="0" y="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4" name="Полилиния 173">
              <a:extLst>
                <a:ext uri="{FF2B5EF4-FFF2-40B4-BE49-F238E27FC236}">
                  <a16:creationId xmlns:a16="http://schemas.microsoft.com/office/drawing/2014/main" xmlns="" id="{69FE5694-203C-4548-98AD-655EE75D2EA7}"/>
                </a:ext>
              </a:extLst>
            </p:cNvPr>
            <p:cNvSpPr/>
            <p:nvPr/>
          </p:nvSpPr>
          <p:spPr>
            <a:xfrm>
              <a:off x="5402579" y="4487989"/>
              <a:ext cx="1144047" cy="95250"/>
            </a:xfrm>
            <a:custGeom>
              <a:avLst/>
              <a:gdLst>
                <a:gd name="connsiteX0" fmla="*/ 1144048 w 1144047"/>
                <a:gd name="connsiteY0" fmla="*/ 95250 h 95250"/>
                <a:gd name="connsiteX1" fmla="*/ 0 w 1144047"/>
                <a:gd name="connsiteY1" fmla="*/ 95250 h 95250"/>
                <a:gd name="connsiteX2" fmla="*/ 0 w 1144047"/>
                <a:gd name="connsiteY2" fmla="*/ 0 h 95250"/>
                <a:gd name="connsiteX3" fmla="*/ 1048702 w 1144047"/>
                <a:gd name="connsiteY3" fmla="*/ 0 h 95250"/>
                <a:gd name="connsiteX4" fmla="*/ 1144048 w 1144047"/>
                <a:gd name="connsiteY4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4047" h="95250">
                  <a:moveTo>
                    <a:pt x="1144048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1048702" y="0"/>
                  </a:lnTo>
                  <a:cubicBezTo>
                    <a:pt x="1076839" y="35205"/>
                    <a:pt x="1108815" y="67151"/>
                    <a:pt x="1144048" y="9525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5" name="Полилиния 174">
              <a:extLst>
                <a:ext uri="{FF2B5EF4-FFF2-40B4-BE49-F238E27FC236}">
                  <a16:creationId xmlns:a16="http://schemas.microsoft.com/office/drawing/2014/main" xmlns="" id="{9AB10857-95CB-A14B-BC61-14F83CB55E1E}"/>
                </a:ext>
              </a:extLst>
            </p:cNvPr>
            <p:cNvSpPr/>
            <p:nvPr/>
          </p:nvSpPr>
          <p:spPr>
            <a:xfrm>
              <a:off x="5307329" y="4392739"/>
              <a:ext cx="1143857" cy="95250"/>
            </a:xfrm>
            <a:custGeom>
              <a:avLst/>
              <a:gdLst>
                <a:gd name="connsiteX0" fmla="*/ 1143857 w 1143857"/>
                <a:gd name="connsiteY0" fmla="*/ 95250 h 95250"/>
                <a:gd name="connsiteX1" fmla="*/ 0 w 1143857"/>
                <a:gd name="connsiteY1" fmla="*/ 95250 h 95250"/>
                <a:gd name="connsiteX2" fmla="*/ 0 w 1143857"/>
                <a:gd name="connsiteY2" fmla="*/ 0 h 95250"/>
                <a:gd name="connsiteX3" fmla="*/ 1091851 w 1143857"/>
                <a:gd name="connsiteY3" fmla="*/ 0 h 95250"/>
                <a:gd name="connsiteX4" fmla="*/ 1143857 w 1143857"/>
                <a:gd name="connsiteY4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857" h="95250">
                  <a:moveTo>
                    <a:pt x="1143857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1091851" y="0"/>
                  </a:lnTo>
                  <a:cubicBezTo>
                    <a:pt x="1103338" y="34614"/>
                    <a:pt x="1120950" y="66875"/>
                    <a:pt x="1143857" y="9525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6" name="Полилиния 175">
              <a:extLst>
                <a:ext uri="{FF2B5EF4-FFF2-40B4-BE49-F238E27FC236}">
                  <a16:creationId xmlns:a16="http://schemas.microsoft.com/office/drawing/2014/main" xmlns="" id="{7FE21D2C-EF78-BB4A-9197-2F7E8FDB55C2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187101 w 1577339"/>
                <a:gd name="connsiteY0" fmla="*/ 2117979 h 2117978"/>
                <a:gd name="connsiteX1" fmla="*/ 9525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0 h 2117978"/>
                <a:gd name="connsiteX4" fmla="*/ 1577340 w 1577339"/>
                <a:gd name="connsiteY4" fmla="*/ 0 h 2117978"/>
                <a:gd name="connsiteX5" fmla="*/ 1577340 w 1577339"/>
                <a:gd name="connsiteY5" fmla="*/ 95250 h 2117978"/>
                <a:gd name="connsiteX6" fmla="*/ 1577340 w 1577339"/>
                <a:gd name="connsiteY6" fmla="*/ 1386554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187101" y="2117979"/>
                  </a:moveTo>
                  <a:lnTo>
                    <a:pt x="9525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lnTo>
                    <a:pt x="1577340" y="95250"/>
                  </a:lnTo>
                  <a:lnTo>
                    <a:pt x="1577340" y="138655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7" name="Полилиния 176">
              <a:extLst>
                <a:ext uri="{FF2B5EF4-FFF2-40B4-BE49-F238E27FC236}">
                  <a16:creationId xmlns:a16="http://schemas.microsoft.com/office/drawing/2014/main" xmlns="" id="{00A7EA57-B0CE-6B4B-BBE3-ED2117DA348E}"/>
                </a:ext>
              </a:extLst>
            </p:cNvPr>
            <p:cNvSpPr/>
            <p:nvPr/>
          </p:nvSpPr>
          <p:spPr>
            <a:xfrm>
              <a:off x="5307329" y="4392739"/>
              <a:ext cx="1143857" cy="95250"/>
            </a:xfrm>
            <a:custGeom>
              <a:avLst/>
              <a:gdLst>
                <a:gd name="connsiteX0" fmla="*/ 1143857 w 1143857"/>
                <a:gd name="connsiteY0" fmla="*/ 95250 h 95250"/>
                <a:gd name="connsiteX1" fmla="*/ 95250 w 1143857"/>
                <a:gd name="connsiteY1" fmla="*/ 95250 h 95250"/>
                <a:gd name="connsiteX2" fmla="*/ 0 w 1143857"/>
                <a:gd name="connsiteY2" fmla="*/ 95250 h 95250"/>
                <a:gd name="connsiteX3" fmla="*/ 0 w 1143857"/>
                <a:gd name="connsiteY3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857" h="95250">
                  <a:moveTo>
                    <a:pt x="1143857" y="95250"/>
                  </a:moveTo>
                  <a:lnTo>
                    <a:pt x="95250" y="95250"/>
                  </a:lnTo>
                  <a:lnTo>
                    <a:pt x="0" y="9525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8" name="Полилиния 177">
              <a:extLst>
                <a:ext uri="{FF2B5EF4-FFF2-40B4-BE49-F238E27FC236}">
                  <a16:creationId xmlns:a16="http://schemas.microsoft.com/office/drawing/2014/main" xmlns="" id="{3149C5F9-1FE5-9E42-9FAF-DFB5F55EE26D}"/>
                </a:ext>
              </a:extLst>
            </p:cNvPr>
            <p:cNvSpPr/>
            <p:nvPr/>
          </p:nvSpPr>
          <p:spPr>
            <a:xfrm>
              <a:off x="6789419" y="2370010"/>
              <a:ext cx="95250" cy="1382267"/>
            </a:xfrm>
            <a:custGeom>
              <a:avLst/>
              <a:gdLst>
                <a:gd name="connsiteX0" fmla="*/ 0 w 95250"/>
                <a:gd name="connsiteY0" fmla="*/ 0 h 1382267"/>
                <a:gd name="connsiteX1" fmla="*/ 95250 w 95250"/>
                <a:gd name="connsiteY1" fmla="*/ 0 h 1382267"/>
                <a:gd name="connsiteX2" fmla="*/ 95250 w 95250"/>
                <a:gd name="connsiteY2" fmla="*/ 95250 h 1382267"/>
                <a:gd name="connsiteX3" fmla="*/ 95250 w 95250"/>
                <a:gd name="connsiteY3" fmla="*/ 1382268 h 138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82267">
                  <a:moveTo>
                    <a:pt x="0" y="0"/>
                  </a:moveTo>
                  <a:lnTo>
                    <a:pt x="95250" y="0"/>
                  </a:lnTo>
                  <a:lnTo>
                    <a:pt x="95250" y="95250"/>
                  </a:lnTo>
                  <a:lnTo>
                    <a:pt x="95250" y="1382268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9" name="Полилиния 178">
              <a:extLst>
                <a:ext uri="{FF2B5EF4-FFF2-40B4-BE49-F238E27FC236}">
                  <a16:creationId xmlns:a16="http://schemas.microsoft.com/office/drawing/2014/main" xmlns="" id="{7AD624FB-7BC3-9A4F-B4CD-88300D62B287}"/>
                </a:ext>
              </a:extLst>
            </p:cNvPr>
            <p:cNvSpPr/>
            <p:nvPr/>
          </p:nvSpPr>
          <p:spPr>
            <a:xfrm>
              <a:off x="5402579" y="4487989"/>
              <a:ext cx="1144047" cy="95250"/>
            </a:xfrm>
            <a:custGeom>
              <a:avLst/>
              <a:gdLst>
                <a:gd name="connsiteX0" fmla="*/ 1144048 w 1144047"/>
                <a:gd name="connsiteY0" fmla="*/ 95250 h 95250"/>
                <a:gd name="connsiteX1" fmla="*/ 0 w 1144047"/>
                <a:gd name="connsiteY1" fmla="*/ 95250 h 95250"/>
                <a:gd name="connsiteX2" fmla="*/ 0 w 1144047"/>
                <a:gd name="connsiteY2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047" h="95250">
                  <a:moveTo>
                    <a:pt x="1144048" y="95250"/>
                  </a:moveTo>
                  <a:lnTo>
                    <a:pt x="0" y="9525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0" name="Полилиния 179">
              <a:extLst>
                <a:ext uri="{FF2B5EF4-FFF2-40B4-BE49-F238E27FC236}">
                  <a16:creationId xmlns:a16="http://schemas.microsoft.com/office/drawing/2014/main" xmlns="" id="{61835C9D-A0BB-EF4A-AC44-142F600A933A}"/>
                </a:ext>
              </a:extLst>
            </p:cNvPr>
            <p:cNvSpPr/>
            <p:nvPr/>
          </p:nvSpPr>
          <p:spPr>
            <a:xfrm>
              <a:off x="6884669" y="2465260"/>
              <a:ext cx="95250" cy="1342643"/>
            </a:xfrm>
            <a:custGeom>
              <a:avLst/>
              <a:gdLst>
                <a:gd name="connsiteX0" fmla="*/ 0 w 95250"/>
                <a:gd name="connsiteY0" fmla="*/ 0 h 1342643"/>
                <a:gd name="connsiteX1" fmla="*/ 95250 w 95250"/>
                <a:gd name="connsiteY1" fmla="*/ 0 h 1342643"/>
                <a:gd name="connsiteX2" fmla="*/ 95250 w 95250"/>
                <a:gd name="connsiteY2" fmla="*/ 1342549 h 1342643"/>
                <a:gd name="connsiteX3" fmla="*/ 95250 w 95250"/>
                <a:gd name="connsiteY3" fmla="*/ 1342644 h 1342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42643">
                  <a:moveTo>
                    <a:pt x="0" y="0"/>
                  </a:moveTo>
                  <a:lnTo>
                    <a:pt x="95250" y="0"/>
                  </a:lnTo>
                  <a:lnTo>
                    <a:pt x="95250" y="1342549"/>
                  </a:lnTo>
                  <a:lnTo>
                    <a:pt x="95250" y="134264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1" name="Полилиния 180">
              <a:extLst>
                <a:ext uri="{FF2B5EF4-FFF2-40B4-BE49-F238E27FC236}">
                  <a16:creationId xmlns:a16="http://schemas.microsoft.com/office/drawing/2014/main" xmlns="" id="{6202A0D9-0DD8-8C45-99FF-4A6D93887E69}"/>
                </a:ext>
              </a:extLst>
            </p:cNvPr>
            <p:cNvSpPr/>
            <p:nvPr/>
          </p:nvSpPr>
          <p:spPr>
            <a:xfrm>
              <a:off x="5464397" y="2868834"/>
              <a:ext cx="347948" cy="9525"/>
            </a:xfrm>
            <a:custGeom>
              <a:avLst/>
              <a:gdLst>
                <a:gd name="connsiteX0" fmla="*/ 0 w 347948"/>
                <a:gd name="connsiteY0" fmla="*/ 0 h 9525"/>
                <a:gd name="connsiteX1" fmla="*/ 347948 w 34794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948" h="9525">
                  <a:moveTo>
                    <a:pt x="0" y="0"/>
                  </a:moveTo>
                  <a:lnTo>
                    <a:pt x="34794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2" name="Полилиния 181">
              <a:extLst>
                <a:ext uri="{FF2B5EF4-FFF2-40B4-BE49-F238E27FC236}">
                  <a16:creationId xmlns:a16="http://schemas.microsoft.com/office/drawing/2014/main" xmlns="" id="{3B63B363-28AC-DF41-BF47-F062F24E4CFC}"/>
                </a:ext>
              </a:extLst>
            </p:cNvPr>
            <p:cNvSpPr/>
            <p:nvPr/>
          </p:nvSpPr>
          <p:spPr>
            <a:xfrm>
              <a:off x="5915977" y="2868834"/>
              <a:ext cx="621125" cy="9525"/>
            </a:xfrm>
            <a:custGeom>
              <a:avLst/>
              <a:gdLst>
                <a:gd name="connsiteX0" fmla="*/ 0 w 621125"/>
                <a:gd name="connsiteY0" fmla="*/ 0 h 9525"/>
                <a:gd name="connsiteX1" fmla="*/ 621125 w 6211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1125" h="9525">
                  <a:moveTo>
                    <a:pt x="0" y="0"/>
                  </a:moveTo>
                  <a:lnTo>
                    <a:pt x="62112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3" name="Полилиния 182">
              <a:extLst>
                <a:ext uri="{FF2B5EF4-FFF2-40B4-BE49-F238E27FC236}">
                  <a16:creationId xmlns:a16="http://schemas.microsoft.com/office/drawing/2014/main" xmlns="" id="{19043A35-B48D-1540-A595-691EC47B2DF3}"/>
                </a:ext>
              </a:extLst>
            </p:cNvPr>
            <p:cNvSpPr/>
            <p:nvPr/>
          </p:nvSpPr>
          <p:spPr>
            <a:xfrm>
              <a:off x="5464397" y="3002184"/>
              <a:ext cx="536352" cy="9525"/>
            </a:xfrm>
            <a:custGeom>
              <a:avLst/>
              <a:gdLst>
                <a:gd name="connsiteX0" fmla="*/ 0 w 536352"/>
                <a:gd name="connsiteY0" fmla="*/ 0 h 9525"/>
                <a:gd name="connsiteX1" fmla="*/ 536353 w 5363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6352" h="9525">
                  <a:moveTo>
                    <a:pt x="0" y="0"/>
                  </a:moveTo>
                  <a:lnTo>
                    <a:pt x="53635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4" name="Полилиния 183">
              <a:extLst>
                <a:ext uri="{FF2B5EF4-FFF2-40B4-BE49-F238E27FC236}">
                  <a16:creationId xmlns:a16="http://schemas.microsoft.com/office/drawing/2014/main" xmlns="" id="{1A3BE716-4D5B-A54F-AE75-20F4C1D683EF}"/>
                </a:ext>
              </a:extLst>
            </p:cNvPr>
            <p:cNvSpPr/>
            <p:nvPr/>
          </p:nvSpPr>
          <p:spPr>
            <a:xfrm>
              <a:off x="6096000" y="3002184"/>
              <a:ext cx="138493" cy="9525"/>
            </a:xfrm>
            <a:custGeom>
              <a:avLst/>
              <a:gdLst>
                <a:gd name="connsiteX0" fmla="*/ 0 w 138493"/>
                <a:gd name="connsiteY0" fmla="*/ 0 h 9525"/>
                <a:gd name="connsiteX1" fmla="*/ 138494 w 13849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493" h="9525">
                  <a:moveTo>
                    <a:pt x="0" y="0"/>
                  </a:moveTo>
                  <a:lnTo>
                    <a:pt x="138494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5" name="Полилиния 184">
              <a:extLst>
                <a:ext uri="{FF2B5EF4-FFF2-40B4-BE49-F238E27FC236}">
                  <a16:creationId xmlns:a16="http://schemas.microsoft.com/office/drawing/2014/main" xmlns="" id="{2505ABF8-540D-7846-B4B0-20250DE8F2C3}"/>
                </a:ext>
              </a:extLst>
            </p:cNvPr>
            <p:cNvSpPr/>
            <p:nvPr/>
          </p:nvSpPr>
          <p:spPr>
            <a:xfrm>
              <a:off x="6325457" y="3002184"/>
              <a:ext cx="211645" cy="9525"/>
            </a:xfrm>
            <a:custGeom>
              <a:avLst/>
              <a:gdLst>
                <a:gd name="connsiteX0" fmla="*/ 0 w 211645"/>
                <a:gd name="connsiteY0" fmla="*/ 0 h 9525"/>
                <a:gd name="connsiteX1" fmla="*/ 211645 w 21164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45" h="9525">
                  <a:moveTo>
                    <a:pt x="0" y="0"/>
                  </a:moveTo>
                  <a:lnTo>
                    <a:pt x="21164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6" name="Полилиния 185">
              <a:extLst>
                <a:ext uri="{FF2B5EF4-FFF2-40B4-BE49-F238E27FC236}">
                  <a16:creationId xmlns:a16="http://schemas.microsoft.com/office/drawing/2014/main" xmlns="" id="{C2D356EF-E8B6-8942-A397-9E910311261C}"/>
                </a:ext>
              </a:extLst>
            </p:cNvPr>
            <p:cNvSpPr/>
            <p:nvPr/>
          </p:nvSpPr>
          <p:spPr>
            <a:xfrm>
              <a:off x="5464397" y="3135534"/>
              <a:ext cx="138207" cy="9525"/>
            </a:xfrm>
            <a:custGeom>
              <a:avLst/>
              <a:gdLst>
                <a:gd name="connsiteX0" fmla="*/ 0 w 138207"/>
                <a:gd name="connsiteY0" fmla="*/ 0 h 9525"/>
                <a:gd name="connsiteX1" fmla="*/ 138208 w 13820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07" h="9525">
                  <a:moveTo>
                    <a:pt x="0" y="0"/>
                  </a:moveTo>
                  <a:lnTo>
                    <a:pt x="13820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7" name="Полилиния 186">
              <a:extLst>
                <a:ext uri="{FF2B5EF4-FFF2-40B4-BE49-F238E27FC236}">
                  <a16:creationId xmlns:a16="http://schemas.microsoft.com/office/drawing/2014/main" xmlns="" id="{BC18BAA8-1573-E749-8EBF-210F8555DB5B}"/>
                </a:ext>
              </a:extLst>
            </p:cNvPr>
            <p:cNvSpPr/>
            <p:nvPr/>
          </p:nvSpPr>
          <p:spPr>
            <a:xfrm>
              <a:off x="5703665" y="3135534"/>
              <a:ext cx="833437" cy="9525"/>
            </a:xfrm>
            <a:custGeom>
              <a:avLst/>
              <a:gdLst>
                <a:gd name="connsiteX0" fmla="*/ 0 w 833437"/>
                <a:gd name="connsiteY0" fmla="*/ 0 h 9525"/>
                <a:gd name="connsiteX1" fmla="*/ 833438 w 83343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37" h="9525">
                  <a:moveTo>
                    <a:pt x="0" y="0"/>
                  </a:moveTo>
                  <a:lnTo>
                    <a:pt x="83343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8" name="Полилиния 187">
              <a:extLst>
                <a:ext uri="{FF2B5EF4-FFF2-40B4-BE49-F238E27FC236}">
                  <a16:creationId xmlns:a16="http://schemas.microsoft.com/office/drawing/2014/main" xmlns="" id="{0B201C9E-91B7-294D-B1E8-D250EF7781FE}"/>
                </a:ext>
              </a:extLst>
            </p:cNvPr>
            <p:cNvSpPr/>
            <p:nvPr/>
          </p:nvSpPr>
          <p:spPr>
            <a:xfrm>
              <a:off x="5464397" y="3268884"/>
              <a:ext cx="676560" cy="9525"/>
            </a:xfrm>
            <a:custGeom>
              <a:avLst/>
              <a:gdLst>
                <a:gd name="connsiteX0" fmla="*/ 0 w 676560"/>
                <a:gd name="connsiteY0" fmla="*/ 0 h 9525"/>
                <a:gd name="connsiteX1" fmla="*/ 676561 w 67656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560" h="9525">
                  <a:moveTo>
                    <a:pt x="0" y="0"/>
                  </a:moveTo>
                  <a:lnTo>
                    <a:pt x="67656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9" name="Полилиния 188">
              <a:extLst>
                <a:ext uri="{FF2B5EF4-FFF2-40B4-BE49-F238E27FC236}">
                  <a16:creationId xmlns:a16="http://schemas.microsoft.com/office/drawing/2014/main" xmlns="" id="{A3D4AEC4-64FA-1F40-B616-C419925B003F}"/>
                </a:ext>
              </a:extLst>
            </p:cNvPr>
            <p:cNvSpPr/>
            <p:nvPr/>
          </p:nvSpPr>
          <p:spPr>
            <a:xfrm>
              <a:off x="6226587" y="3268884"/>
              <a:ext cx="310515" cy="9525"/>
            </a:xfrm>
            <a:custGeom>
              <a:avLst/>
              <a:gdLst>
                <a:gd name="connsiteX0" fmla="*/ 0 w 310515"/>
                <a:gd name="connsiteY0" fmla="*/ 0 h 9525"/>
                <a:gd name="connsiteX1" fmla="*/ 310515 w 3105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515" h="9525">
                  <a:moveTo>
                    <a:pt x="0" y="0"/>
                  </a:moveTo>
                  <a:lnTo>
                    <a:pt x="31051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0" name="Полилиния 189">
              <a:extLst>
                <a:ext uri="{FF2B5EF4-FFF2-40B4-BE49-F238E27FC236}">
                  <a16:creationId xmlns:a16="http://schemas.microsoft.com/office/drawing/2014/main" xmlns="" id="{085E92A9-D4FD-2947-97E9-EB6DA6A4A1AF}"/>
                </a:ext>
              </a:extLst>
            </p:cNvPr>
            <p:cNvSpPr/>
            <p:nvPr/>
          </p:nvSpPr>
          <p:spPr>
            <a:xfrm>
              <a:off x="5673185" y="2612421"/>
              <a:ext cx="655129" cy="9525"/>
            </a:xfrm>
            <a:custGeom>
              <a:avLst/>
              <a:gdLst>
                <a:gd name="connsiteX0" fmla="*/ 0 w 655129"/>
                <a:gd name="connsiteY0" fmla="*/ 0 h 9525"/>
                <a:gd name="connsiteX1" fmla="*/ 655130 w 65512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129" h="9525">
                  <a:moveTo>
                    <a:pt x="0" y="0"/>
                  </a:moveTo>
                  <a:lnTo>
                    <a:pt x="65513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1" name="Полилиния 190">
              <a:extLst>
                <a:ext uri="{FF2B5EF4-FFF2-40B4-BE49-F238E27FC236}">
                  <a16:creationId xmlns:a16="http://schemas.microsoft.com/office/drawing/2014/main" xmlns="" id="{64E553B2-5FC8-C34C-B7B2-D013A06D2D19}"/>
                </a:ext>
              </a:extLst>
            </p:cNvPr>
            <p:cNvSpPr/>
            <p:nvPr/>
          </p:nvSpPr>
          <p:spPr>
            <a:xfrm>
              <a:off x="5464397" y="378104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2" name="Полилиния 191">
              <a:extLst>
                <a:ext uri="{FF2B5EF4-FFF2-40B4-BE49-F238E27FC236}">
                  <a16:creationId xmlns:a16="http://schemas.microsoft.com/office/drawing/2014/main" xmlns="" id="{98456356-708C-3644-B52B-E57ACD4AC619}"/>
                </a:ext>
              </a:extLst>
            </p:cNvPr>
            <p:cNvSpPr/>
            <p:nvPr/>
          </p:nvSpPr>
          <p:spPr>
            <a:xfrm>
              <a:off x="5464397" y="391439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3" name="Полилиния 192">
              <a:extLst>
                <a:ext uri="{FF2B5EF4-FFF2-40B4-BE49-F238E27FC236}">
                  <a16:creationId xmlns:a16="http://schemas.microsoft.com/office/drawing/2014/main" xmlns="" id="{0A2CED51-E70E-3647-B541-50997E9645DA}"/>
                </a:ext>
              </a:extLst>
            </p:cNvPr>
            <p:cNvSpPr/>
            <p:nvPr/>
          </p:nvSpPr>
          <p:spPr>
            <a:xfrm>
              <a:off x="5464397" y="404774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4" name="Полилиния 193">
              <a:extLst>
                <a:ext uri="{FF2B5EF4-FFF2-40B4-BE49-F238E27FC236}">
                  <a16:creationId xmlns:a16="http://schemas.microsoft.com/office/drawing/2014/main" xmlns="" id="{69F0C855-1E0B-C24A-AB36-C1237AEFA6E8}"/>
                </a:ext>
              </a:extLst>
            </p:cNvPr>
            <p:cNvSpPr/>
            <p:nvPr/>
          </p:nvSpPr>
          <p:spPr>
            <a:xfrm>
              <a:off x="6390036" y="3661314"/>
              <a:ext cx="799623" cy="1072038"/>
            </a:xfrm>
            <a:custGeom>
              <a:avLst/>
              <a:gdLst>
                <a:gd name="connsiteX0" fmla="*/ 494633 w 799623"/>
                <a:gd name="connsiteY0" fmla="*/ 90964 h 1072038"/>
                <a:gd name="connsiteX1" fmla="*/ 399383 w 799623"/>
                <a:gd name="connsiteY1" fmla="*/ 0 h 1072038"/>
                <a:gd name="connsiteX2" fmla="*/ 399383 w 799623"/>
                <a:gd name="connsiteY2" fmla="*/ 0 h 1072038"/>
                <a:gd name="connsiteX3" fmla="*/ 0 w 799623"/>
                <a:gd name="connsiteY3" fmla="*/ 190976 h 1072038"/>
                <a:gd name="connsiteX4" fmla="*/ 0 w 799623"/>
                <a:gd name="connsiteY4" fmla="*/ 672560 h 1072038"/>
                <a:gd name="connsiteX5" fmla="*/ 9525 w 799623"/>
                <a:gd name="connsiteY5" fmla="*/ 731520 h 1072038"/>
                <a:gd name="connsiteX6" fmla="*/ 61531 w 799623"/>
                <a:gd name="connsiteY6" fmla="*/ 826770 h 1072038"/>
                <a:gd name="connsiteX7" fmla="*/ 61531 w 799623"/>
                <a:gd name="connsiteY7" fmla="*/ 826770 h 1072038"/>
                <a:gd name="connsiteX8" fmla="*/ 156781 w 799623"/>
                <a:gd name="connsiteY8" fmla="*/ 922020 h 1072038"/>
                <a:gd name="connsiteX9" fmla="*/ 399574 w 799623"/>
                <a:gd name="connsiteY9" fmla="*/ 1072039 h 1072038"/>
                <a:gd name="connsiteX10" fmla="*/ 599599 w 799623"/>
                <a:gd name="connsiteY10" fmla="*/ 955072 h 1072038"/>
                <a:gd name="connsiteX11" fmla="*/ 799624 w 799623"/>
                <a:gd name="connsiteY11" fmla="*/ 672560 h 1072038"/>
                <a:gd name="connsiteX12" fmla="*/ 799624 w 799623"/>
                <a:gd name="connsiteY12" fmla="*/ 190976 h 1072038"/>
                <a:gd name="connsiteX13" fmla="*/ 590645 w 799623"/>
                <a:gd name="connsiteY13" fmla="*/ 146494 h 1072038"/>
                <a:gd name="connsiteX14" fmla="*/ 494633 w 799623"/>
                <a:gd name="connsiteY14" fmla="*/ 90964 h 107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9623" h="1072038">
                  <a:moveTo>
                    <a:pt x="494633" y="90964"/>
                  </a:moveTo>
                  <a:cubicBezTo>
                    <a:pt x="459143" y="64818"/>
                    <a:pt x="427139" y="34242"/>
                    <a:pt x="399383" y="0"/>
                  </a:cubicBezTo>
                  <a:lnTo>
                    <a:pt x="399383" y="0"/>
                  </a:lnTo>
                  <a:cubicBezTo>
                    <a:pt x="302095" y="120910"/>
                    <a:pt x="155191" y="191157"/>
                    <a:pt x="0" y="190976"/>
                  </a:cubicBezTo>
                  <a:lnTo>
                    <a:pt x="0" y="672560"/>
                  </a:lnTo>
                  <a:cubicBezTo>
                    <a:pt x="172" y="692582"/>
                    <a:pt x="3381" y="712460"/>
                    <a:pt x="9525" y="731520"/>
                  </a:cubicBezTo>
                  <a:cubicBezTo>
                    <a:pt x="21012" y="766134"/>
                    <a:pt x="38624" y="798395"/>
                    <a:pt x="61531" y="826770"/>
                  </a:cubicBezTo>
                  <a:lnTo>
                    <a:pt x="61531" y="826770"/>
                  </a:lnTo>
                  <a:cubicBezTo>
                    <a:pt x="89640" y="861965"/>
                    <a:pt x="121587" y="893912"/>
                    <a:pt x="156781" y="922020"/>
                  </a:cubicBezTo>
                  <a:cubicBezTo>
                    <a:pt x="231638" y="981246"/>
                    <a:pt x="313115" y="1031595"/>
                    <a:pt x="399574" y="1072039"/>
                  </a:cubicBezTo>
                  <a:cubicBezTo>
                    <a:pt x="469678" y="1039244"/>
                    <a:pt x="536638" y="1000087"/>
                    <a:pt x="599599" y="955072"/>
                  </a:cubicBezTo>
                  <a:cubicBezTo>
                    <a:pt x="699516" y="882777"/>
                    <a:pt x="799624" y="782955"/>
                    <a:pt x="799624" y="672560"/>
                  </a:cubicBezTo>
                  <a:lnTo>
                    <a:pt x="799624" y="190976"/>
                  </a:lnTo>
                  <a:cubicBezTo>
                    <a:pt x="727605" y="191071"/>
                    <a:pt x="656377" y="175917"/>
                    <a:pt x="590645" y="146494"/>
                  </a:cubicBezTo>
                  <a:cubicBezTo>
                    <a:pt x="556689" y="131588"/>
                    <a:pt x="524485" y="112966"/>
                    <a:pt x="494633" y="90964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5" name="Полилиния 194">
              <a:extLst>
                <a:ext uri="{FF2B5EF4-FFF2-40B4-BE49-F238E27FC236}">
                  <a16:creationId xmlns:a16="http://schemas.microsoft.com/office/drawing/2014/main" xmlns="" id="{C192AF97-28CC-5F4C-B992-7F548438EE23}"/>
                </a:ext>
              </a:extLst>
            </p:cNvPr>
            <p:cNvSpPr/>
            <p:nvPr/>
          </p:nvSpPr>
          <p:spPr>
            <a:xfrm>
              <a:off x="6453854" y="3755612"/>
              <a:ext cx="670845" cy="906875"/>
            </a:xfrm>
            <a:custGeom>
              <a:avLst/>
              <a:gdLst>
                <a:gd name="connsiteX0" fmla="*/ 335566 w 670845"/>
                <a:gd name="connsiteY0" fmla="*/ 906875 h 906875"/>
                <a:gd name="connsiteX1" fmla="*/ 0 w 670845"/>
                <a:gd name="connsiteY1" fmla="*/ 578167 h 906875"/>
                <a:gd name="connsiteX2" fmla="*/ 0 w 670845"/>
                <a:gd name="connsiteY2" fmla="*/ 157163 h 906875"/>
                <a:gd name="connsiteX3" fmla="*/ 335566 w 670845"/>
                <a:gd name="connsiteY3" fmla="*/ 0 h 906875"/>
                <a:gd name="connsiteX4" fmla="*/ 670846 w 670845"/>
                <a:gd name="connsiteY4" fmla="*/ 157163 h 906875"/>
                <a:gd name="connsiteX5" fmla="*/ 670846 w 670845"/>
                <a:gd name="connsiteY5" fmla="*/ 578263 h 906875"/>
                <a:gd name="connsiteX6" fmla="*/ 335566 w 670845"/>
                <a:gd name="connsiteY6" fmla="*/ 906875 h 90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845" h="906875">
                  <a:moveTo>
                    <a:pt x="335566" y="906875"/>
                  </a:moveTo>
                  <a:cubicBezTo>
                    <a:pt x="226028" y="852202"/>
                    <a:pt x="0" y="712089"/>
                    <a:pt x="0" y="578167"/>
                  </a:cubicBezTo>
                  <a:lnTo>
                    <a:pt x="0" y="157163"/>
                  </a:lnTo>
                  <a:cubicBezTo>
                    <a:pt x="126168" y="143380"/>
                    <a:pt x="244202" y="88097"/>
                    <a:pt x="335566" y="0"/>
                  </a:cubicBezTo>
                  <a:cubicBezTo>
                    <a:pt x="426853" y="88039"/>
                    <a:pt x="544773" y="143313"/>
                    <a:pt x="670846" y="157163"/>
                  </a:cubicBezTo>
                  <a:lnTo>
                    <a:pt x="670846" y="578263"/>
                  </a:lnTo>
                  <a:cubicBezTo>
                    <a:pt x="670846" y="712470"/>
                    <a:pt x="445103" y="852392"/>
                    <a:pt x="335566" y="906875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6" name="Полилиния 195">
              <a:extLst>
                <a:ext uri="{FF2B5EF4-FFF2-40B4-BE49-F238E27FC236}">
                  <a16:creationId xmlns:a16="http://schemas.microsoft.com/office/drawing/2014/main" xmlns="" id="{130746EE-055E-DA48-8898-99003F4F9AB0}"/>
                </a:ext>
              </a:extLst>
            </p:cNvPr>
            <p:cNvSpPr/>
            <p:nvPr/>
          </p:nvSpPr>
          <p:spPr>
            <a:xfrm>
              <a:off x="6547675" y="3977068"/>
              <a:ext cx="483298" cy="483298"/>
            </a:xfrm>
            <a:custGeom>
              <a:avLst/>
              <a:gdLst>
                <a:gd name="connsiteX0" fmla="*/ 483298 w 483298"/>
                <a:gd name="connsiteY0" fmla="*/ 241649 h 483298"/>
                <a:gd name="connsiteX1" fmla="*/ 241649 w 483298"/>
                <a:gd name="connsiteY1" fmla="*/ 483298 h 483298"/>
                <a:gd name="connsiteX2" fmla="*/ 0 w 483298"/>
                <a:gd name="connsiteY2" fmla="*/ 241649 h 483298"/>
                <a:gd name="connsiteX3" fmla="*/ 241649 w 483298"/>
                <a:gd name="connsiteY3" fmla="*/ 0 h 483298"/>
                <a:gd name="connsiteX4" fmla="*/ 241744 w 483298"/>
                <a:gd name="connsiteY4" fmla="*/ 0 h 483298"/>
                <a:gd name="connsiteX5" fmla="*/ 483298 w 483298"/>
                <a:gd name="connsiteY5" fmla="*/ 241363 h 483298"/>
                <a:gd name="connsiteX6" fmla="*/ 483298 w 483298"/>
                <a:gd name="connsiteY6" fmla="*/ 241649 h 48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98" h="483298">
                  <a:moveTo>
                    <a:pt x="483298" y="241649"/>
                  </a:moveTo>
                  <a:cubicBezTo>
                    <a:pt x="483298" y="375104"/>
                    <a:pt x="375104" y="483298"/>
                    <a:pt x="241649" y="483298"/>
                  </a:cubicBezTo>
                  <a:cubicBezTo>
                    <a:pt x="108194" y="483298"/>
                    <a:pt x="0" y="375104"/>
                    <a:pt x="0" y="241649"/>
                  </a:cubicBezTo>
                  <a:cubicBezTo>
                    <a:pt x="0" y="108194"/>
                    <a:pt x="108194" y="0"/>
                    <a:pt x="241649" y="0"/>
                  </a:cubicBezTo>
                  <a:cubicBezTo>
                    <a:pt x="241678" y="0"/>
                    <a:pt x="241716" y="0"/>
                    <a:pt x="241744" y="0"/>
                  </a:cubicBezTo>
                  <a:cubicBezTo>
                    <a:pt x="375094" y="-57"/>
                    <a:pt x="483251" y="108013"/>
                    <a:pt x="483298" y="241363"/>
                  </a:cubicBezTo>
                  <a:cubicBezTo>
                    <a:pt x="483298" y="241459"/>
                    <a:pt x="483298" y="241554"/>
                    <a:pt x="483298" y="241649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7" name="Полилиния 196">
              <a:extLst>
                <a:ext uri="{FF2B5EF4-FFF2-40B4-BE49-F238E27FC236}">
                  <a16:creationId xmlns:a16="http://schemas.microsoft.com/office/drawing/2014/main" xmlns="" id="{6ED79D9F-7021-894F-BEAB-EF412AE293CB}"/>
                </a:ext>
              </a:extLst>
            </p:cNvPr>
            <p:cNvSpPr/>
            <p:nvPr/>
          </p:nvSpPr>
          <p:spPr>
            <a:xfrm>
              <a:off x="6595300" y="4024693"/>
              <a:ext cx="388048" cy="388048"/>
            </a:xfrm>
            <a:custGeom>
              <a:avLst/>
              <a:gdLst>
                <a:gd name="connsiteX0" fmla="*/ 388048 w 388048"/>
                <a:gd name="connsiteY0" fmla="*/ 194024 h 388048"/>
                <a:gd name="connsiteX1" fmla="*/ 194024 w 388048"/>
                <a:gd name="connsiteY1" fmla="*/ 388048 h 388048"/>
                <a:gd name="connsiteX2" fmla="*/ 0 w 388048"/>
                <a:gd name="connsiteY2" fmla="*/ 194024 h 388048"/>
                <a:gd name="connsiteX3" fmla="*/ 194024 w 388048"/>
                <a:gd name="connsiteY3" fmla="*/ 0 h 388048"/>
                <a:gd name="connsiteX4" fmla="*/ 194119 w 388048"/>
                <a:gd name="connsiteY4" fmla="*/ 0 h 388048"/>
                <a:gd name="connsiteX5" fmla="*/ 388048 w 388048"/>
                <a:gd name="connsiteY5" fmla="*/ 193739 h 388048"/>
                <a:gd name="connsiteX6" fmla="*/ 388048 w 388048"/>
                <a:gd name="connsiteY6" fmla="*/ 194024 h 38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048" h="388048">
                  <a:moveTo>
                    <a:pt x="388048" y="194024"/>
                  </a:moveTo>
                  <a:cubicBezTo>
                    <a:pt x="388048" y="301180"/>
                    <a:pt x="301180" y="388048"/>
                    <a:pt x="194024" y="388048"/>
                  </a:cubicBezTo>
                  <a:cubicBezTo>
                    <a:pt x="86868" y="388048"/>
                    <a:pt x="0" y="301180"/>
                    <a:pt x="0" y="194024"/>
                  </a:cubicBezTo>
                  <a:cubicBezTo>
                    <a:pt x="0" y="86868"/>
                    <a:pt x="86868" y="0"/>
                    <a:pt x="194024" y="0"/>
                  </a:cubicBezTo>
                  <a:cubicBezTo>
                    <a:pt x="194053" y="0"/>
                    <a:pt x="194091" y="0"/>
                    <a:pt x="194119" y="0"/>
                  </a:cubicBezTo>
                  <a:cubicBezTo>
                    <a:pt x="301171" y="-57"/>
                    <a:pt x="388001" y="86687"/>
                    <a:pt x="388048" y="193739"/>
                  </a:cubicBezTo>
                  <a:cubicBezTo>
                    <a:pt x="388048" y="193834"/>
                    <a:pt x="388048" y="193929"/>
                    <a:pt x="388048" y="194024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8" name="Полилиния 197">
              <a:extLst>
                <a:ext uri="{FF2B5EF4-FFF2-40B4-BE49-F238E27FC236}">
                  <a16:creationId xmlns:a16="http://schemas.microsoft.com/office/drawing/2014/main" xmlns="" id="{9A470E8B-95CE-374E-AB13-32BC847B0D2A}"/>
                </a:ext>
              </a:extLst>
            </p:cNvPr>
            <p:cNvSpPr/>
            <p:nvPr/>
          </p:nvSpPr>
          <p:spPr>
            <a:xfrm>
              <a:off x="6708838" y="4133088"/>
              <a:ext cx="161163" cy="177450"/>
            </a:xfrm>
            <a:custGeom>
              <a:avLst/>
              <a:gdLst>
                <a:gd name="connsiteX0" fmla="*/ 161163 w 161163"/>
                <a:gd name="connsiteY0" fmla="*/ 0 h 177450"/>
                <a:gd name="connsiteX1" fmla="*/ 64579 w 161163"/>
                <a:gd name="connsiteY1" fmla="*/ 177451 h 177450"/>
                <a:gd name="connsiteX2" fmla="*/ 0 w 161163"/>
                <a:gd name="connsiteY2" fmla="*/ 58769 h 17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163" h="177450">
                  <a:moveTo>
                    <a:pt x="161163" y="0"/>
                  </a:moveTo>
                  <a:lnTo>
                    <a:pt x="64579" y="177451"/>
                  </a:lnTo>
                  <a:lnTo>
                    <a:pt x="0" y="58769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199" name="Рисунок 503">
            <a:extLst>
              <a:ext uri="{FF2B5EF4-FFF2-40B4-BE49-F238E27FC236}">
                <a16:creationId xmlns:a16="http://schemas.microsoft.com/office/drawing/2014/main" xmlns="" id="{7FF29E20-2746-A446-898B-468BB64F8681}"/>
              </a:ext>
            </a:extLst>
          </p:cNvPr>
          <p:cNvGrpSpPr/>
          <p:nvPr/>
        </p:nvGrpSpPr>
        <p:grpSpPr>
          <a:xfrm>
            <a:off x="5242630" y="1807757"/>
            <a:ext cx="398612" cy="371231"/>
            <a:chOff x="5308470" y="2719100"/>
            <a:chExt cx="1773556" cy="1716501"/>
          </a:xfrm>
        </p:grpSpPr>
        <p:sp>
          <p:nvSpPr>
            <p:cNvPr id="200" name="Полилиния 199">
              <a:extLst>
                <a:ext uri="{FF2B5EF4-FFF2-40B4-BE49-F238E27FC236}">
                  <a16:creationId xmlns:a16="http://schemas.microsoft.com/office/drawing/2014/main" xmlns="" id="{D3B06666-4B07-4C4B-A5BB-21D87A2E9403}"/>
                </a:ext>
              </a:extLst>
            </p:cNvPr>
            <p:cNvSpPr/>
            <p:nvPr/>
          </p:nvSpPr>
          <p:spPr>
            <a:xfrm>
              <a:off x="5308564" y="3280980"/>
              <a:ext cx="1130427" cy="414050"/>
            </a:xfrm>
            <a:custGeom>
              <a:avLst/>
              <a:gdLst>
                <a:gd name="connsiteX0" fmla="*/ 1116902 w 1130427"/>
                <a:gd name="connsiteY0" fmla="*/ 190 h 414051"/>
                <a:gd name="connsiteX1" fmla="*/ 1130427 w 1130427"/>
                <a:gd name="connsiteY1" fmla="*/ 74104 h 414051"/>
                <a:gd name="connsiteX2" fmla="*/ 1116902 w 1130427"/>
                <a:gd name="connsiteY2" fmla="*/ 148209 h 414051"/>
                <a:gd name="connsiteX3" fmla="*/ 1116902 w 1130427"/>
                <a:gd name="connsiteY3" fmla="*/ 148209 h 414051"/>
                <a:gd name="connsiteX4" fmla="*/ 565213 w 1130427"/>
                <a:gd name="connsiteY4" fmla="*/ 414052 h 414051"/>
                <a:gd name="connsiteX5" fmla="*/ 13430 w 1130427"/>
                <a:gd name="connsiteY5" fmla="*/ 148018 h 414051"/>
                <a:gd name="connsiteX6" fmla="*/ 13430 w 1130427"/>
                <a:gd name="connsiteY6" fmla="*/ 0 h 414051"/>
                <a:gd name="connsiteX7" fmla="*/ 565213 w 1130427"/>
                <a:gd name="connsiteY7" fmla="*/ 265938 h 414051"/>
                <a:gd name="connsiteX8" fmla="*/ 1116902 w 1130427"/>
                <a:gd name="connsiteY8" fmla="*/ 190 h 414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427" h="414051">
                  <a:moveTo>
                    <a:pt x="1116902" y="190"/>
                  </a:moveTo>
                  <a:cubicBezTo>
                    <a:pt x="1125760" y="23832"/>
                    <a:pt x="1130341" y="48863"/>
                    <a:pt x="1130427" y="74104"/>
                  </a:cubicBezTo>
                  <a:cubicBezTo>
                    <a:pt x="1130427" y="99422"/>
                    <a:pt x="1125845" y="124530"/>
                    <a:pt x="1116902" y="148209"/>
                  </a:cubicBezTo>
                  <a:lnTo>
                    <a:pt x="1116902" y="148209"/>
                  </a:lnTo>
                  <a:cubicBezTo>
                    <a:pt x="1060609" y="300609"/>
                    <a:pt x="834962" y="414052"/>
                    <a:pt x="565213" y="414052"/>
                  </a:cubicBezTo>
                  <a:cubicBezTo>
                    <a:pt x="295466" y="414052"/>
                    <a:pt x="69913" y="299752"/>
                    <a:pt x="13430" y="148018"/>
                  </a:cubicBezTo>
                  <a:cubicBezTo>
                    <a:pt x="-4477" y="100308"/>
                    <a:pt x="-4477" y="47711"/>
                    <a:pt x="13430" y="0"/>
                  </a:cubicBezTo>
                  <a:cubicBezTo>
                    <a:pt x="69628" y="152400"/>
                    <a:pt x="295275" y="265938"/>
                    <a:pt x="565213" y="265938"/>
                  </a:cubicBezTo>
                  <a:cubicBezTo>
                    <a:pt x="835152" y="265938"/>
                    <a:pt x="1060704" y="152400"/>
                    <a:pt x="1116902" y="19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1" name="Полилиния 200">
              <a:extLst>
                <a:ext uri="{FF2B5EF4-FFF2-40B4-BE49-F238E27FC236}">
                  <a16:creationId xmlns:a16="http://schemas.microsoft.com/office/drawing/2014/main" xmlns="" id="{8404F21E-3154-DC43-9A7B-78CFFF3BC6AE}"/>
                </a:ext>
              </a:extLst>
            </p:cNvPr>
            <p:cNvSpPr/>
            <p:nvPr/>
          </p:nvSpPr>
          <p:spPr>
            <a:xfrm>
              <a:off x="5308564" y="3429093"/>
              <a:ext cx="1130403" cy="413956"/>
            </a:xfrm>
            <a:custGeom>
              <a:avLst/>
              <a:gdLst>
                <a:gd name="connsiteX0" fmla="*/ 1116902 w 1130403"/>
                <a:gd name="connsiteY0" fmla="*/ 148209 h 413956"/>
                <a:gd name="connsiteX1" fmla="*/ 565213 w 1130403"/>
                <a:gd name="connsiteY1" fmla="*/ 413957 h 413956"/>
                <a:gd name="connsiteX2" fmla="*/ 13430 w 1130403"/>
                <a:gd name="connsiteY2" fmla="*/ 148114 h 413956"/>
                <a:gd name="connsiteX3" fmla="*/ 13430 w 1130403"/>
                <a:gd name="connsiteY3" fmla="*/ 0 h 413956"/>
                <a:gd name="connsiteX4" fmla="*/ 565213 w 1130403"/>
                <a:gd name="connsiteY4" fmla="*/ 266033 h 413956"/>
                <a:gd name="connsiteX5" fmla="*/ 1116902 w 1130403"/>
                <a:gd name="connsiteY5" fmla="*/ 191 h 413956"/>
                <a:gd name="connsiteX6" fmla="*/ 1116902 w 1130403"/>
                <a:gd name="connsiteY6" fmla="*/ 148209 h 41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0403" h="413956">
                  <a:moveTo>
                    <a:pt x="1116902" y="148209"/>
                  </a:moveTo>
                  <a:cubicBezTo>
                    <a:pt x="1060704" y="300609"/>
                    <a:pt x="835057" y="413957"/>
                    <a:pt x="565213" y="413957"/>
                  </a:cubicBezTo>
                  <a:cubicBezTo>
                    <a:pt x="295370" y="413957"/>
                    <a:pt x="69913" y="300228"/>
                    <a:pt x="13430" y="148114"/>
                  </a:cubicBezTo>
                  <a:cubicBezTo>
                    <a:pt x="-4477" y="100365"/>
                    <a:pt x="-4477" y="47749"/>
                    <a:pt x="13430" y="0"/>
                  </a:cubicBezTo>
                  <a:cubicBezTo>
                    <a:pt x="69628" y="152400"/>
                    <a:pt x="295275" y="266033"/>
                    <a:pt x="565213" y="266033"/>
                  </a:cubicBezTo>
                  <a:cubicBezTo>
                    <a:pt x="835152" y="266033"/>
                    <a:pt x="1060514" y="152209"/>
                    <a:pt x="1116902" y="191"/>
                  </a:cubicBezTo>
                  <a:cubicBezTo>
                    <a:pt x="1134904" y="47892"/>
                    <a:pt x="1134904" y="100508"/>
                    <a:pt x="1116902" y="148209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2" name="Полилиния 201">
              <a:extLst>
                <a:ext uri="{FF2B5EF4-FFF2-40B4-BE49-F238E27FC236}">
                  <a16:creationId xmlns:a16="http://schemas.microsoft.com/office/drawing/2014/main" xmlns="" id="{D33B334C-4BEA-F146-A93D-25D1BDBA9769}"/>
                </a:ext>
              </a:extLst>
            </p:cNvPr>
            <p:cNvSpPr/>
            <p:nvPr/>
          </p:nvSpPr>
          <p:spPr>
            <a:xfrm>
              <a:off x="5308564" y="3577111"/>
              <a:ext cx="1130427" cy="413956"/>
            </a:xfrm>
            <a:custGeom>
              <a:avLst/>
              <a:gdLst>
                <a:gd name="connsiteX0" fmla="*/ 1116902 w 1130427"/>
                <a:gd name="connsiteY0" fmla="*/ 191 h 413956"/>
                <a:gd name="connsiteX1" fmla="*/ 1130427 w 1130427"/>
                <a:gd name="connsiteY1" fmla="*/ 74009 h 413956"/>
                <a:gd name="connsiteX2" fmla="*/ 1116902 w 1130427"/>
                <a:gd name="connsiteY2" fmla="*/ 148209 h 413956"/>
                <a:gd name="connsiteX3" fmla="*/ 1116902 w 1130427"/>
                <a:gd name="connsiteY3" fmla="*/ 148209 h 413956"/>
                <a:gd name="connsiteX4" fmla="*/ 565213 w 1130427"/>
                <a:gd name="connsiteY4" fmla="*/ 413957 h 413956"/>
                <a:gd name="connsiteX5" fmla="*/ 13430 w 1130427"/>
                <a:gd name="connsiteY5" fmla="*/ 148114 h 413956"/>
                <a:gd name="connsiteX6" fmla="*/ 13430 w 1130427"/>
                <a:gd name="connsiteY6" fmla="*/ 0 h 413956"/>
                <a:gd name="connsiteX7" fmla="*/ 565213 w 1130427"/>
                <a:gd name="connsiteY7" fmla="*/ 265843 h 413956"/>
                <a:gd name="connsiteX8" fmla="*/ 1116902 w 1130427"/>
                <a:gd name="connsiteY8" fmla="*/ 191 h 41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427" h="413956">
                  <a:moveTo>
                    <a:pt x="1116902" y="191"/>
                  </a:moveTo>
                  <a:cubicBezTo>
                    <a:pt x="1125741" y="23803"/>
                    <a:pt x="1130322" y="48797"/>
                    <a:pt x="1130427" y="74009"/>
                  </a:cubicBezTo>
                  <a:cubicBezTo>
                    <a:pt x="1130427" y="99355"/>
                    <a:pt x="1125845" y="124492"/>
                    <a:pt x="1116902" y="148209"/>
                  </a:cubicBezTo>
                  <a:lnTo>
                    <a:pt x="1116902" y="148209"/>
                  </a:lnTo>
                  <a:cubicBezTo>
                    <a:pt x="1060609" y="300609"/>
                    <a:pt x="834962" y="413957"/>
                    <a:pt x="565213" y="413957"/>
                  </a:cubicBezTo>
                  <a:cubicBezTo>
                    <a:pt x="295466" y="413957"/>
                    <a:pt x="69913" y="300228"/>
                    <a:pt x="13430" y="148114"/>
                  </a:cubicBezTo>
                  <a:cubicBezTo>
                    <a:pt x="-4477" y="100365"/>
                    <a:pt x="-4477" y="47749"/>
                    <a:pt x="13430" y="0"/>
                  </a:cubicBezTo>
                  <a:cubicBezTo>
                    <a:pt x="69628" y="152400"/>
                    <a:pt x="295275" y="265843"/>
                    <a:pt x="565213" y="265843"/>
                  </a:cubicBezTo>
                  <a:cubicBezTo>
                    <a:pt x="835152" y="265843"/>
                    <a:pt x="1060704" y="152305"/>
                    <a:pt x="1116902" y="191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3" name="Полилиния 202">
              <a:extLst>
                <a:ext uri="{FF2B5EF4-FFF2-40B4-BE49-F238E27FC236}">
                  <a16:creationId xmlns:a16="http://schemas.microsoft.com/office/drawing/2014/main" xmlns="" id="{74AF957A-5DD1-3344-BB8F-7720C8DDFCA0}"/>
                </a:ext>
              </a:extLst>
            </p:cNvPr>
            <p:cNvSpPr/>
            <p:nvPr/>
          </p:nvSpPr>
          <p:spPr>
            <a:xfrm>
              <a:off x="5308564" y="3873149"/>
              <a:ext cx="1130427" cy="414050"/>
            </a:xfrm>
            <a:custGeom>
              <a:avLst/>
              <a:gdLst>
                <a:gd name="connsiteX0" fmla="*/ 1116902 w 1130427"/>
                <a:gd name="connsiteY0" fmla="*/ 190 h 414051"/>
                <a:gd name="connsiteX1" fmla="*/ 1130427 w 1130427"/>
                <a:gd name="connsiteY1" fmla="*/ 74200 h 414051"/>
                <a:gd name="connsiteX2" fmla="*/ 1116902 w 1130427"/>
                <a:gd name="connsiteY2" fmla="*/ 148209 h 414051"/>
                <a:gd name="connsiteX3" fmla="*/ 1116902 w 1130427"/>
                <a:gd name="connsiteY3" fmla="*/ 148209 h 414051"/>
                <a:gd name="connsiteX4" fmla="*/ 565213 w 1130427"/>
                <a:gd name="connsiteY4" fmla="*/ 414052 h 414051"/>
                <a:gd name="connsiteX5" fmla="*/ 13430 w 1130427"/>
                <a:gd name="connsiteY5" fmla="*/ 148114 h 414051"/>
                <a:gd name="connsiteX6" fmla="*/ 13430 w 1130427"/>
                <a:gd name="connsiteY6" fmla="*/ 0 h 414051"/>
                <a:gd name="connsiteX7" fmla="*/ 565213 w 1130427"/>
                <a:gd name="connsiteY7" fmla="*/ 265938 h 414051"/>
                <a:gd name="connsiteX8" fmla="*/ 1116902 w 1130427"/>
                <a:gd name="connsiteY8" fmla="*/ 190 h 414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427" h="414051">
                  <a:moveTo>
                    <a:pt x="1116902" y="190"/>
                  </a:moveTo>
                  <a:cubicBezTo>
                    <a:pt x="1125760" y="23860"/>
                    <a:pt x="1130341" y="48920"/>
                    <a:pt x="1130427" y="74200"/>
                  </a:cubicBezTo>
                  <a:cubicBezTo>
                    <a:pt x="1130418" y="99479"/>
                    <a:pt x="1125836" y="124558"/>
                    <a:pt x="1116902" y="148209"/>
                  </a:cubicBezTo>
                  <a:lnTo>
                    <a:pt x="1116902" y="148209"/>
                  </a:lnTo>
                  <a:cubicBezTo>
                    <a:pt x="1060704" y="300609"/>
                    <a:pt x="835057" y="414052"/>
                    <a:pt x="565213" y="414052"/>
                  </a:cubicBezTo>
                  <a:cubicBezTo>
                    <a:pt x="295370" y="414052"/>
                    <a:pt x="69913" y="300228"/>
                    <a:pt x="13430" y="148114"/>
                  </a:cubicBezTo>
                  <a:cubicBezTo>
                    <a:pt x="-4477" y="100365"/>
                    <a:pt x="-4477" y="47749"/>
                    <a:pt x="13430" y="0"/>
                  </a:cubicBezTo>
                  <a:cubicBezTo>
                    <a:pt x="69628" y="152400"/>
                    <a:pt x="295275" y="265938"/>
                    <a:pt x="565213" y="265938"/>
                  </a:cubicBezTo>
                  <a:cubicBezTo>
                    <a:pt x="835152" y="265938"/>
                    <a:pt x="1060704" y="152400"/>
                    <a:pt x="1116902" y="19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4" name="Полилиния 203">
              <a:extLst>
                <a:ext uri="{FF2B5EF4-FFF2-40B4-BE49-F238E27FC236}">
                  <a16:creationId xmlns:a16="http://schemas.microsoft.com/office/drawing/2014/main" xmlns="" id="{66629F36-EFCE-214F-A1A6-533B5C87518B}"/>
                </a:ext>
              </a:extLst>
            </p:cNvPr>
            <p:cNvSpPr/>
            <p:nvPr/>
          </p:nvSpPr>
          <p:spPr>
            <a:xfrm>
              <a:off x="5308470" y="4021453"/>
              <a:ext cx="1130426" cy="414146"/>
            </a:xfrm>
            <a:custGeom>
              <a:avLst/>
              <a:gdLst>
                <a:gd name="connsiteX0" fmla="*/ 1116997 w 1130426"/>
                <a:gd name="connsiteY0" fmla="*/ 0 h 414146"/>
                <a:gd name="connsiteX1" fmla="*/ 1130427 w 1130426"/>
                <a:gd name="connsiteY1" fmla="*/ 74295 h 414146"/>
                <a:gd name="connsiteX2" fmla="*/ 565213 w 1130426"/>
                <a:gd name="connsiteY2" fmla="*/ 414147 h 414146"/>
                <a:gd name="connsiteX3" fmla="*/ 0 w 1130426"/>
                <a:gd name="connsiteY3" fmla="*/ 74295 h 414146"/>
                <a:gd name="connsiteX4" fmla="*/ 13430 w 1130426"/>
                <a:gd name="connsiteY4" fmla="*/ 286 h 414146"/>
                <a:gd name="connsiteX5" fmla="*/ 565213 w 1130426"/>
                <a:gd name="connsiteY5" fmla="*/ 266224 h 414146"/>
                <a:gd name="connsiteX6" fmla="*/ 1116997 w 1130426"/>
                <a:gd name="connsiteY6" fmla="*/ 0 h 41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0426" h="414146">
                  <a:moveTo>
                    <a:pt x="1116997" y="0"/>
                  </a:moveTo>
                  <a:cubicBezTo>
                    <a:pt x="1125864" y="23765"/>
                    <a:pt x="1130408" y="48930"/>
                    <a:pt x="1130427" y="74295"/>
                  </a:cubicBezTo>
                  <a:cubicBezTo>
                    <a:pt x="1130427" y="262033"/>
                    <a:pt x="877348" y="414147"/>
                    <a:pt x="565213" y="414147"/>
                  </a:cubicBezTo>
                  <a:cubicBezTo>
                    <a:pt x="253079" y="414147"/>
                    <a:pt x="0" y="261747"/>
                    <a:pt x="0" y="74295"/>
                  </a:cubicBezTo>
                  <a:cubicBezTo>
                    <a:pt x="9" y="49016"/>
                    <a:pt x="4562" y="23955"/>
                    <a:pt x="13430" y="286"/>
                  </a:cubicBezTo>
                  <a:cubicBezTo>
                    <a:pt x="69628" y="152686"/>
                    <a:pt x="295370" y="266224"/>
                    <a:pt x="565213" y="266224"/>
                  </a:cubicBezTo>
                  <a:cubicBezTo>
                    <a:pt x="835057" y="266224"/>
                    <a:pt x="1060799" y="152019"/>
                    <a:pt x="1116997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5" name="Полилиния 204">
              <a:extLst>
                <a:ext uri="{FF2B5EF4-FFF2-40B4-BE49-F238E27FC236}">
                  <a16:creationId xmlns:a16="http://schemas.microsoft.com/office/drawing/2014/main" xmlns="" id="{2C89C727-526A-6B43-A550-4E9D6FB91A0E}"/>
                </a:ext>
              </a:extLst>
            </p:cNvPr>
            <p:cNvSpPr/>
            <p:nvPr/>
          </p:nvSpPr>
          <p:spPr>
            <a:xfrm>
              <a:off x="5308564" y="2719100"/>
              <a:ext cx="1130427" cy="679894"/>
            </a:xfrm>
            <a:custGeom>
              <a:avLst/>
              <a:gdLst>
                <a:gd name="connsiteX0" fmla="*/ 456819 w 1130427"/>
                <a:gd name="connsiteY0" fmla="*/ 339852 h 679894"/>
                <a:gd name="connsiteX1" fmla="*/ 640175 w 1130427"/>
                <a:gd name="connsiteY1" fmla="*/ 339852 h 679894"/>
                <a:gd name="connsiteX2" fmla="*/ 720947 w 1130427"/>
                <a:gd name="connsiteY2" fmla="*/ 316897 h 679894"/>
                <a:gd name="connsiteX3" fmla="*/ 747808 w 1130427"/>
                <a:gd name="connsiteY3" fmla="*/ 261080 h 679894"/>
                <a:gd name="connsiteX4" fmla="*/ 633508 w 1130427"/>
                <a:gd name="connsiteY4" fmla="*/ 182309 h 679894"/>
                <a:gd name="connsiteX5" fmla="*/ 471011 w 1130427"/>
                <a:gd name="connsiteY5" fmla="*/ 182309 h 679894"/>
                <a:gd name="connsiteX6" fmla="*/ 1130427 w 1130427"/>
                <a:gd name="connsiteY6" fmla="*/ 339852 h 679894"/>
                <a:gd name="connsiteX7" fmla="*/ 1116997 w 1130427"/>
                <a:gd name="connsiteY7" fmla="*/ 413956 h 679894"/>
                <a:gd name="connsiteX8" fmla="*/ 565213 w 1130427"/>
                <a:gd name="connsiteY8" fmla="*/ 679895 h 679894"/>
                <a:gd name="connsiteX9" fmla="*/ 15050 w 1130427"/>
                <a:gd name="connsiteY9" fmla="*/ 417957 h 679894"/>
                <a:gd name="connsiteX10" fmla="*/ 0 w 1130427"/>
                <a:gd name="connsiteY10" fmla="*/ 339852 h 679894"/>
                <a:gd name="connsiteX11" fmla="*/ 565213 w 1130427"/>
                <a:gd name="connsiteY11" fmla="*/ 0 h 679894"/>
                <a:gd name="connsiteX12" fmla="*/ 1130332 w 1130427"/>
                <a:gd name="connsiteY12" fmla="*/ 339852 h 67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27" h="679894">
                  <a:moveTo>
                    <a:pt x="456819" y="339852"/>
                  </a:moveTo>
                  <a:lnTo>
                    <a:pt x="640175" y="339852"/>
                  </a:lnTo>
                  <a:cubicBezTo>
                    <a:pt x="668817" y="340690"/>
                    <a:pt x="697020" y="332670"/>
                    <a:pt x="720947" y="316897"/>
                  </a:cubicBezTo>
                  <a:cubicBezTo>
                    <a:pt x="739607" y="304752"/>
                    <a:pt x="749960" y="283235"/>
                    <a:pt x="747808" y="261080"/>
                  </a:cubicBezTo>
                  <a:cubicBezTo>
                    <a:pt x="742188" y="217551"/>
                    <a:pt x="690658" y="182309"/>
                    <a:pt x="633508" y="182309"/>
                  </a:cubicBezTo>
                  <a:lnTo>
                    <a:pt x="471011" y="182309"/>
                  </a:lnTo>
                  <a:close/>
                  <a:moveTo>
                    <a:pt x="1130427" y="339852"/>
                  </a:moveTo>
                  <a:cubicBezTo>
                    <a:pt x="1130418" y="365160"/>
                    <a:pt x="1125865" y="390258"/>
                    <a:pt x="1116997" y="413956"/>
                  </a:cubicBezTo>
                  <a:cubicBezTo>
                    <a:pt x="1060704" y="566356"/>
                    <a:pt x="835057" y="679895"/>
                    <a:pt x="565213" y="679895"/>
                  </a:cubicBezTo>
                  <a:cubicBezTo>
                    <a:pt x="297656" y="679895"/>
                    <a:pt x="73628" y="568071"/>
                    <a:pt x="15050" y="417957"/>
                  </a:cubicBezTo>
                  <a:cubicBezTo>
                    <a:pt x="5143" y="393106"/>
                    <a:pt x="38" y="366608"/>
                    <a:pt x="0" y="339852"/>
                  </a:cubicBezTo>
                  <a:cubicBezTo>
                    <a:pt x="0" y="152114"/>
                    <a:pt x="253079" y="0"/>
                    <a:pt x="565213" y="0"/>
                  </a:cubicBezTo>
                  <a:cubicBezTo>
                    <a:pt x="877348" y="0"/>
                    <a:pt x="1130332" y="152114"/>
                    <a:pt x="1130332" y="339852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6" name="Полилиния 205">
              <a:extLst>
                <a:ext uri="{FF2B5EF4-FFF2-40B4-BE49-F238E27FC236}">
                  <a16:creationId xmlns:a16="http://schemas.microsoft.com/office/drawing/2014/main" xmlns="" id="{13D10CF3-A5C5-B742-958F-D2C1808EF132}"/>
                </a:ext>
              </a:extLst>
            </p:cNvPr>
            <p:cNvSpPr/>
            <p:nvPr/>
          </p:nvSpPr>
          <p:spPr>
            <a:xfrm>
              <a:off x="5308498" y="3132675"/>
              <a:ext cx="1130544" cy="414337"/>
            </a:xfrm>
            <a:custGeom>
              <a:avLst/>
              <a:gdLst>
                <a:gd name="connsiteX0" fmla="*/ 1116969 w 1130544"/>
                <a:gd name="connsiteY0" fmla="*/ 148495 h 414337"/>
                <a:gd name="connsiteX1" fmla="*/ 565281 w 1130544"/>
                <a:gd name="connsiteY1" fmla="*/ 414338 h 414337"/>
                <a:gd name="connsiteX2" fmla="*/ 13498 w 1130544"/>
                <a:gd name="connsiteY2" fmla="*/ 148400 h 414337"/>
                <a:gd name="connsiteX3" fmla="*/ 11497 w 1130544"/>
                <a:gd name="connsiteY3" fmla="*/ 5525 h 414337"/>
                <a:gd name="connsiteX4" fmla="*/ 15117 w 1130544"/>
                <a:gd name="connsiteY4" fmla="*/ 4000 h 414337"/>
                <a:gd name="connsiteX5" fmla="*/ 565281 w 1130544"/>
                <a:gd name="connsiteY5" fmla="*/ 265938 h 414337"/>
                <a:gd name="connsiteX6" fmla="*/ 1117064 w 1130544"/>
                <a:gd name="connsiteY6" fmla="*/ 0 h 414337"/>
                <a:gd name="connsiteX7" fmla="*/ 1117064 w 1130544"/>
                <a:gd name="connsiteY7" fmla="*/ 148114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0544" h="414337">
                  <a:moveTo>
                    <a:pt x="1116969" y="148495"/>
                  </a:moveTo>
                  <a:cubicBezTo>
                    <a:pt x="1060771" y="300895"/>
                    <a:pt x="835124" y="414338"/>
                    <a:pt x="565281" y="414338"/>
                  </a:cubicBezTo>
                  <a:cubicBezTo>
                    <a:pt x="295437" y="414338"/>
                    <a:pt x="69981" y="300514"/>
                    <a:pt x="13498" y="148400"/>
                  </a:cubicBezTo>
                  <a:cubicBezTo>
                    <a:pt x="-3781" y="102460"/>
                    <a:pt x="-4495" y="51930"/>
                    <a:pt x="11497" y="5525"/>
                  </a:cubicBezTo>
                  <a:lnTo>
                    <a:pt x="15117" y="4000"/>
                  </a:lnTo>
                  <a:cubicBezTo>
                    <a:pt x="73695" y="154115"/>
                    <a:pt x="297724" y="265938"/>
                    <a:pt x="565281" y="265938"/>
                  </a:cubicBezTo>
                  <a:cubicBezTo>
                    <a:pt x="835124" y="265938"/>
                    <a:pt x="1060581" y="152209"/>
                    <a:pt x="1117064" y="0"/>
                  </a:cubicBezTo>
                  <a:cubicBezTo>
                    <a:pt x="1135038" y="47739"/>
                    <a:pt x="1135038" y="100374"/>
                    <a:pt x="1117064" y="148114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7" name="Полилиния 206">
              <a:extLst>
                <a:ext uri="{FF2B5EF4-FFF2-40B4-BE49-F238E27FC236}">
                  <a16:creationId xmlns:a16="http://schemas.microsoft.com/office/drawing/2014/main" xmlns="" id="{BD777257-125F-C24B-ADEB-D8F91C3BA600}"/>
                </a:ext>
              </a:extLst>
            </p:cNvPr>
            <p:cNvSpPr/>
            <p:nvPr/>
          </p:nvSpPr>
          <p:spPr>
            <a:xfrm>
              <a:off x="5765383" y="2901408"/>
              <a:ext cx="291269" cy="157603"/>
            </a:xfrm>
            <a:custGeom>
              <a:avLst/>
              <a:gdLst>
                <a:gd name="connsiteX0" fmla="*/ 290989 w 291269"/>
                <a:gd name="connsiteY0" fmla="*/ 78772 h 157603"/>
                <a:gd name="connsiteX1" fmla="*/ 264128 w 291269"/>
                <a:gd name="connsiteY1" fmla="*/ 134588 h 157603"/>
                <a:gd name="connsiteX2" fmla="*/ 183356 w 291269"/>
                <a:gd name="connsiteY2" fmla="*/ 157543 h 157603"/>
                <a:gd name="connsiteX3" fmla="*/ 0 w 291269"/>
                <a:gd name="connsiteY3" fmla="*/ 157543 h 157603"/>
                <a:gd name="connsiteX4" fmla="*/ 14192 w 291269"/>
                <a:gd name="connsiteY4" fmla="*/ 0 h 157603"/>
                <a:gd name="connsiteX5" fmla="*/ 176594 w 291269"/>
                <a:gd name="connsiteY5" fmla="*/ 0 h 157603"/>
                <a:gd name="connsiteX6" fmla="*/ 290989 w 291269"/>
                <a:gd name="connsiteY6" fmla="*/ 78772 h 15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269" h="157603">
                  <a:moveTo>
                    <a:pt x="290989" y="78772"/>
                  </a:moveTo>
                  <a:cubicBezTo>
                    <a:pt x="293141" y="100927"/>
                    <a:pt x="282788" y="122444"/>
                    <a:pt x="264128" y="134588"/>
                  </a:cubicBezTo>
                  <a:cubicBezTo>
                    <a:pt x="240201" y="150362"/>
                    <a:pt x="211998" y="158382"/>
                    <a:pt x="183356" y="157543"/>
                  </a:cubicBezTo>
                  <a:lnTo>
                    <a:pt x="0" y="157543"/>
                  </a:lnTo>
                  <a:lnTo>
                    <a:pt x="14192" y="0"/>
                  </a:lnTo>
                  <a:lnTo>
                    <a:pt x="176594" y="0"/>
                  </a:lnTo>
                  <a:cubicBezTo>
                    <a:pt x="234220" y="0"/>
                    <a:pt x="285369" y="35242"/>
                    <a:pt x="290989" y="78772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8" name="Полилиния 207">
              <a:extLst>
                <a:ext uri="{FF2B5EF4-FFF2-40B4-BE49-F238E27FC236}">
                  <a16:creationId xmlns:a16="http://schemas.microsoft.com/office/drawing/2014/main" xmlns="" id="{5314E6F6-0A5E-5D43-BB98-EC60C2842E22}"/>
                </a:ext>
              </a:extLst>
            </p:cNvPr>
            <p:cNvSpPr/>
            <p:nvPr/>
          </p:nvSpPr>
          <p:spPr>
            <a:xfrm>
              <a:off x="5308564" y="3725321"/>
              <a:ext cx="1130427" cy="413860"/>
            </a:xfrm>
            <a:custGeom>
              <a:avLst/>
              <a:gdLst>
                <a:gd name="connsiteX0" fmla="*/ 1116902 w 1130427"/>
                <a:gd name="connsiteY0" fmla="*/ 148019 h 413861"/>
                <a:gd name="connsiteX1" fmla="*/ 565213 w 1130427"/>
                <a:gd name="connsiteY1" fmla="*/ 413861 h 413861"/>
                <a:gd name="connsiteX2" fmla="*/ 13430 w 1130427"/>
                <a:gd name="connsiteY2" fmla="*/ 147924 h 413861"/>
                <a:gd name="connsiteX3" fmla="*/ 13430 w 1130427"/>
                <a:gd name="connsiteY3" fmla="*/ 0 h 413861"/>
                <a:gd name="connsiteX4" fmla="*/ 565213 w 1130427"/>
                <a:gd name="connsiteY4" fmla="*/ 265843 h 413861"/>
                <a:gd name="connsiteX5" fmla="*/ 1116902 w 1130427"/>
                <a:gd name="connsiteY5" fmla="*/ 95 h 413861"/>
                <a:gd name="connsiteX6" fmla="*/ 1130427 w 1130427"/>
                <a:gd name="connsiteY6" fmla="*/ 73914 h 413861"/>
                <a:gd name="connsiteX7" fmla="*/ 1116902 w 1130427"/>
                <a:gd name="connsiteY7" fmla="*/ 148019 h 41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0427" h="413861">
                  <a:moveTo>
                    <a:pt x="1116902" y="148019"/>
                  </a:moveTo>
                  <a:cubicBezTo>
                    <a:pt x="1060704" y="300419"/>
                    <a:pt x="835057" y="413861"/>
                    <a:pt x="565213" y="413861"/>
                  </a:cubicBezTo>
                  <a:cubicBezTo>
                    <a:pt x="295370" y="413861"/>
                    <a:pt x="69913" y="300133"/>
                    <a:pt x="13430" y="147924"/>
                  </a:cubicBezTo>
                  <a:cubicBezTo>
                    <a:pt x="-4477" y="100241"/>
                    <a:pt x="-4477" y="47682"/>
                    <a:pt x="13430" y="0"/>
                  </a:cubicBezTo>
                  <a:cubicBezTo>
                    <a:pt x="69723" y="152400"/>
                    <a:pt x="295370" y="265843"/>
                    <a:pt x="565213" y="265843"/>
                  </a:cubicBezTo>
                  <a:cubicBezTo>
                    <a:pt x="835057" y="265843"/>
                    <a:pt x="1060514" y="152114"/>
                    <a:pt x="1116902" y="95"/>
                  </a:cubicBezTo>
                  <a:cubicBezTo>
                    <a:pt x="1125760" y="23708"/>
                    <a:pt x="1130341" y="48701"/>
                    <a:pt x="1130427" y="73914"/>
                  </a:cubicBezTo>
                  <a:cubicBezTo>
                    <a:pt x="1130427" y="99232"/>
                    <a:pt x="1125845" y="124340"/>
                    <a:pt x="1116902" y="148019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9" name="Полилиния 208">
              <a:extLst>
                <a:ext uri="{FF2B5EF4-FFF2-40B4-BE49-F238E27FC236}">
                  <a16:creationId xmlns:a16="http://schemas.microsoft.com/office/drawing/2014/main" xmlns="" id="{02C44AE9-DD5B-AE40-B36A-A49571306658}"/>
                </a:ext>
              </a:extLst>
            </p:cNvPr>
            <p:cNvSpPr/>
            <p:nvPr/>
          </p:nvSpPr>
          <p:spPr>
            <a:xfrm>
              <a:off x="5684517" y="3058952"/>
              <a:ext cx="80868" cy="9524"/>
            </a:xfrm>
            <a:custGeom>
              <a:avLst/>
              <a:gdLst>
                <a:gd name="connsiteX0" fmla="*/ 80867 w 80867"/>
                <a:gd name="connsiteY0" fmla="*/ 0 h 9525"/>
                <a:gd name="connsiteX1" fmla="*/ 0 w 8086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867" h="9525">
                  <a:moveTo>
                    <a:pt x="80867" y="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0" name="Полилиния 209">
              <a:extLst>
                <a:ext uri="{FF2B5EF4-FFF2-40B4-BE49-F238E27FC236}">
                  <a16:creationId xmlns:a16="http://schemas.microsoft.com/office/drawing/2014/main" xmlns="" id="{D04403B8-5562-BD49-A370-0B22FA371024}"/>
                </a:ext>
              </a:extLst>
            </p:cNvPr>
            <p:cNvSpPr/>
            <p:nvPr/>
          </p:nvSpPr>
          <p:spPr>
            <a:xfrm>
              <a:off x="5765383" y="2901408"/>
              <a:ext cx="291173" cy="157603"/>
            </a:xfrm>
            <a:custGeom>
              <a:avLst/>
              <a:gdLst>
                <a:gd name="connsiteX0" fmla="*/ 0 w 291174"/>
                <a:gd name="connsiteY0" fmla="*/ 157543 h 157603"/>
                <a:gd name="connsiteX1" fmla="*/ 14192 w 291174"/>
                <a:gd name="connsiteY1" fmla="*/ 0 h 157603"/>
                <a:gd name="connsiteX2" fmla="*/ 176594 w 291174"/>
                <a:gd name="connsiteY2" fmla="*/ 0 h 157603"/>
                <a:gd name="connsiteX3" fmla="*/ 290894 w 291174"/>
                <a:gd name="connsiteY3" fmla="*/ 78772 h 157603"/>
                <a:gd name="connsiteX4" fmla="*/ 264033 w 291174"/>
                <a:gd name="connsiteY4" fmla="*/ 134588 h 157603"/>
                <a:gd name="connsiteX5" fmla="*/ 183261 w 291174"/>
                <a:gd name="connsiteY5" fmla="*/ 157543 h 15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174" h="157603">
                  <a:moveTo>
                    <a:pt x="0" y="157543"/>
                  </a:moveTo>
                  <a:lnTo>
                    <a:pt x="14192" y="0"/>
                  </a:lnTo>
                  <a:lnTo>
                    <a:pt x="176594" y="0"/>
                  </a:lnTo>
                  <a:cubicBezTo>
                    <a:pt x="233744" y="0"/>
                    <a:pt x="285369" y="35242"/>
                    <a:pt x="290894" y="78772"/>
                  </a:cubicBezTo>
                  <a:cubicBezTo>
                    <a:pt x="293046" y="100927"/>
                    <a:pt x="282692" y="122444"/>
                    <a:pt x="264033" y="134588"/>
                  </a:cubicBezTo>
                  <a:cubicBezTo>
                    <a:pt x="240106" y="150362"/>
                    <a:pt x="211903" y="158382"/>
                    <a:pt x="183261" y="157543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1" name="Полилиния 210">
              <a:extLst>
                <a:ext uri="{FF2B5EF4-FFF2-40B4-BE49-F238E27FC236}">
                  <a16:creationId xmlns:a16="http://schemas.microsoft.com/office/drawing/2014/main" xmlns="" id="{B570D462-A49E-F242-9AF7-D2C80AD249E2}"/>
                </a:ext>
              </a:extLst>
            </p:cNvPr>
            <p:cNvSpPr/>
            <p:nvPr/>
          </p:nvSpPr>
          <p:spPr>
            <a:xfrm>
              <a:off x="5751001" y="3058952"/>
              <a:ext cx="14286" cy="157734"/>
            </a:xfrm>
            <a:custGeom>
              <a:avLst/>
              <a:gdLst>
                <a:gd name="connsiteX0" fmla="*/ 0 w 14287"/>
                <a:gd name="connsiteY0" fmla="*/ 157734 h 157734"/>
                <a:gd name="connsiteX1" fmla="*/ 9620 w 14287"/>
                <a:gd name="connsiteY1" fmla="*/ 52292 h 157734"/>
                <a:gd name="connsiteX2" fmla="*/ 14288 w 14287"/>
                <a:gd name="connsiteY2" fmla="*/ 0 h 15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" h="157734">
                  <a:moveTo>
                    <a:pt x="0" y="157734"/>
                  </a:moveTo>
                  <a:lnTo>
                    <a:pt x="9620" y="52292"/>
                  </a:lnTo>
                  <a:lnTo>
                    <a:pt x="14288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2" name="Полилиния 211">
              <a:extLst>
                <a:ext uri="{FF2B5EF4-FFF2-40B4-BE49-F238E27FC236}">
                  <a16:creationId xmlns:a16="http://schemas.microsoft.com/office/drawing/2014/main" xmlns="" id="{BDBA6E12-4691-CF48-872A-9F86F26645C3}"/>
                </a:ext>
              </a:extLst>
            </p:cNvPr>
            <p:cNvSpPr/>
            <p:nvPr/>
          </p:nvSpPr>
          <p:spPr>
            <a:xfrm>
              <a:off x="5676800" y="3111243"/>
              <a:ext cx="270605" cy="9524"/>
            </a:xfrm>
            <a:custGeom>
              <a:avLst/>
              <a:gdLst>
                <a:gd name="connsiteX0" fmla="*/ 0 w 270605"/>
                <a:gd name="connsiteY0" fmla="*/ 0 h 9525"/>
                <a:gd name="connsiteX1" fmla="*/ 83820 w 270605"/>
                <a:gd name="connsiteY1" fmla="*/ 0 h 9525"/>
                <a:gd name="connsiteX2" fmla="*/ 270605 w 27060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605" h="9525">
                  <a:moveTo>
                    <a:pt x="0" y="0"/>
                  </a:moveTo>
                  <a:lnTo>
                    <a:pt x="83820" y="0"/>
                  </a:lnTo>
                  <a:lnTo>
                    <a:pt x="270605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3" name="Полилиния 212">
              <a:extLst>
                <a:ext uri="{FF2B5EF4-FFF2-40B4-BE49-F238E27FC236}">
                  <a16:creationId xmlns:a16="http://schemas.microsoft.com/office/drawing/2014/main" xmlns="" id="{F541F9E9-060B-A24E-8D89-5045864DA149}"/>
                </a:ext>
              </a:extLst>
            </p:cNvPr>
            <p:cNvSpPr/>
            <p:nvPr/>
          </p:nvSpPr>
          <p:spPr>
            <a:xfrm>
              <a:off x="5308564" y="2719100"/>
              <a:ext cx="1130427" cy="679894"/>
            </a:xfrm>
            <a:custGeom>
              <a:avLst/>
              <a:gdLst>
                <a:gd name="connsiteX0" fmla="*/ 15050 w 1130427"/>
                <a:gd name="connsiteY0" fmla="*/ 417957 h 679894"/>
                <a:gd name="connsiteX1" fmla="*/ 0 w 1130427"/>
                <a:gd name="connsiteY1" fmla="*/ 339852 h 679894"/>
                <a:gd name="connsiteX2" fmla="*/ 565213 w 1130427"/>
                <a:gd name="connsiteY2" fmla="*/ 0 h 679894"/>
                <a:gd name="connsiteX3" fmla="*/ 1130427 w 1130427"/>
                <a:gd name="connsiteY3" fmla="*/ 339852 h 679894"/>
                <a:gd name="connsiteX4" fmla="*/ 1116997 w 1130427"/>
                <a:gd name="connsiteY4" fmla="*/ 413956 h 679894"/>
                <a:gd name="connsiteX5" fmla="*/ 565213 w 1130427"/>
                <a:gd name="connsiteY5" fmla="*/ 679895 h 679894"/>
                <a:gd name="connsiteX6" fmla="*/ 15050 w 1130427"/>
                <a:gd name="connsiteY6" fmla="*/ 417957 h 67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0427" h="679894">
                  <a:moveTo>
                    <a:pt x="15050" y="417957"/>
                  </a:moveTo>
                  <a:cubicBezTo>
                    <a:pt x="5143" y="393106"/>
                    <a:pt x="38" y="366608"/>
                    <a:pt x="0" y="339852"/>
                  </a:cubicBezTo>
                  <a:cubicBezTo>
                    <a:pt x="0" y="152114"/>
                    <a:pt x="253079" y="0"/>
                    <a:pt x="565213" y="0"/>
                  </a:cubicBezTo>
                  <a:cubicBezTo>
                    <a:pt x="877348" y="0"/>
                    <a:pt x="1130427" y="152400"/>
                    <a:pt x="1130427" y="339852"/>
                  </a:cubicBezTo>
                  <a:cubicBezTo>
                    <a:pt x="1130418" y="365160"/>
                    <a:pt x="1125865" y="390258"/>
                    <a:pt x="1116997" y="413956"/>
                  </a:cubicBezTo>
                  <a:cubicBezTo>
                    <a:pt x="1060704" y="566356"/>
                    <a:pt x="835057" y="679895"/>
                    <a:pt x="565213" y="679895"/>
                  </a:cubicBezTo>
                  <a:cubicBezTo>
                    <a:pt x="297656" y="679895"/>
                    <a:pt x="73628" y="568071"/>
                    <a:pt x="15050" y="417957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4" name="Полилиния 213">
              <a:extLst>
                <a:ext uri="{FF2B5EF4-FFF2-40B4-BE49-F238E27FC236}">
                  <a16:creationId xmlns:a16="http://schemas.microsoft.com/office/drawing/2014/main" xmlns="" id="{3BE26EBF-3105-4344-8C5F-A6E9514674C9}"/>
                </a:ext>
              </a:extLst>
            </p:cNvPr>
            <p:cNvSpPr/>
            <p:nvPr/>
          </p:nvSpPr>
          <p:spPr>
            <a:xfrm>
              <a:off x="5308594" y="3133056"/>
              <a:ext cx="1130448" cy="413956"/>
            </a:xfrm>
            <a:custGeom>
              <a:avLst/>
              <a:gdLst>
                <a:gd name="connsiteX0" fmla="*/ 1116969 w 1130448"/>
                <a:gd name="connsiteY0" fmla="*/ 0 h 413956"/>
                <a:gd name="connsiteX1" fmla="*/ 1116969 w 1130448"/>
                <a:gd name="connsiteY1" fmla="*/ 148114 h 413956"/>
                <a:gd name="connsiteX2" fmla="*/ 565281 w 1130448"/>
                <a:gd name="connsiteY2" fmla="*/ 413957 h 413956"/>
                <a:gd name="connsiteX3" fmla="*/ 13497 w 1130448"/>
                <a:gd name="connsiteY3" fmla="*/ 148019 h 413956"/>
                <a:gd name="connsiteX4" fmla="*/ 11497 w 1130448"/>
                <a:gd name="connsiteY4" fmla="*/ 5144 h 41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448" h="413956">
                  <a:moveTo>
                    <a:pt x="1116969" y="0"/>
                  </a:moveTo>
                  <a:cubicBezTo>
                    <a:pt x="1134942" y="47739"/>
                    <a:pt x="1134942" y="100375"/>
                    <a:pt x="1116969" y="148114"/>
                  </a:cubicBezTo>
                  <a:cubicBezTo>
                    <a:pt x="1060771" y="300514"/>
                    <a:pt x="835124" y="413957"/>
                    <a:pt x="565281" y="413957"/>
                  </a:cubicBezTo>
                  <a:cubicBezTo>
                    <a:pt x="295438" y="413957"/>
                    <a:pt x="69981" y="300133"/>
                    <a:pt x="13497" y="148019"/>
                  </a:cubicBezTo>
                  <a:cubicBezTo>
                    <a:pt x="-3781" y="102080"/>
                    <a:pt x="-4495" y="51549"/>
                    <a:pt x="11497" y="5144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5" name="Полилиния 214">
              <a:extLst>
                <a:ext uri="{FF2B5EF4-FFF2-40B4-BE49-F238E27FC236}">
                  <a16:creationId xmlns:a16="http://schemas.microsoft.com/office/drawing/2014/main" xmlns="" id="{85AE32B3-E37E-0942-BB56-AF00CBDC25C8}"/>
                </a:ext>
              </a:extLst>
            </p:cNvPr>
            <p:cNvSpPr/>
            <p:nvPr/>
          </p:nvSpPr>
          <p:spPr>
            <a:xfrm>
              <a:off x="5308564" y="3280791"/>
              <a:ext cx="1116900" cy="414050"/>
            </a:xfrm>
            <a:custGeom>
              <a:avLst/>
              <a:gdLst>
                <a:gd name="connsiteX0" fmla="*/ 1116902 w 1116901"/>
                <a:gd name="connsiteY0" fmla="*/ 148209 h 414051"/>
                <a:gd name="connsiteX1" fmla="*/ 565213 w 1116901"/>
                <a:gd name="connsiteY1" fmla="*/ 414052 h 414051"/>
                <a:gd name="connsiteX2" fmla="*/ 13430 w 1116901"/>
                <a:gd name="connsiteY2" fmla="*/ 148018 h 414051"/>
                <a:gd name="connsiteX3" fmla="*/ 13430 w 1116901"/>
                <a:gd name="connsiteY3" fmla="*/ 0 h 414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6901" h="414051">
                  <a:moveTo>
                    <a:pt x="1116902" y="148209"/>
                  </a:moveTo>
                  <a:cubicBezTo>
                    <a:pt x="1060609" y="300609"/>
                    <a:pt x="834962" y="414052"/>
                    <a:pt x="565213" y="414052"/>
                  </a:cubicBezTo>
                  <a:cubicBezTo>
                    <a:pt x="295466" y="414052"/>
                    <a:pt x="69913" y="299752"/>
                    <a:pt x="13430" y="148018"/>
                  </a:cubicBezTo>
                  <a:cubicBezTo>
                    <a:pt x="-4477" y="100308"/>
                    <a:pt x="-4477" y="47711"/>
                    <a:pt x="13430" y="0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6" name="Полилиния 215">
              <a:extLst>
                <a:ext uri="{FF2B5EF4-FFF2-40B4-BE49-F238E27FC236}">
                  <a16:creationId xmlns:a16="http://schemas.microsoft.com/office/drawing/2014/main" xmlns="" id="{184B82BA-4A07-9D48-A335-5FD5409DB5A5}"/>
                </a:ext>
              </a:extLst>
            </p:cNvPr>
            <p:cNvSpPr/>
            <p:nvPr/>
          </p:nvSpPr>
          <p:spPr>
            <a:xfrm>
              <a:off x="6425465" y="3281077"/>
              <a:ext cx="13525" cy="148018"/>
            </a:xfrm>
            <a:custGeom>
              <a:avLst/>
              <a:gdLst>
                <a:gd name="connsiteX0" fmla="*/ 0 w 13525"/>
                <a:gd name="connsiteY0" fmla="*/ 0 h 148018"/>
                <a:gd name="connsiteX1" fmla="*/ 0 w 13525"/>
                <a:gd name="connsiteY1" fmla="*/ 0 h 148018"/>
                <a:gd name="connsiteX2" fmla="*/ 13526 w 13525"/>
                <a:gd name="connsiteY2" fmla="*/ 73914 h 148018"/>
                <a:gd name="connsiteX3" fmla="*/ 0 w 13525"/>
                <a:gd name="connsiteY3" fmla="*/ 148018 h 14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25" h="148018">
                  <a:moveTo>
                    <a:pt x="0" y="0"/>
                  </a:moveTo>
                  <a:lnTo>
                    <a:pt x="0" y="0"/>
                  </a:lnTo>
                  <a:cubicBezTo>
                    <a:pt x="8858" y="23641"/>
                    <a:pt x="13440" y="48673"/>
                    <a:pt x="13526" y="73914"/>
                  </a:cubicBezTo>
                  <a:cubicBezTo>
                    <a:pt x="13526" y="99231"/>
                    <a:pt x="8944" y="124339"/>
                    <a:pt x="0" y="148018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7" name="Полилиния 216">
              <a:extLst>
                <a:ext uri="{FF2B5EF4-FFF2-40B4-BE49-F238E27FC236}">
                  <a16:creationId xmlns:a16="http://schemas.microsoft.com/office/drawing/2014/main" xmlns="" id="{E3A650A2-2DD4-4544-91A4-E7FD34705D96}"/>
                </a:ext>
              </a:extLst>
            </p:cNvPr>
            <p:cNvSpPr/>
            <p:nvPr/>
          </p:nvSpPr>
          <p:spPr>
            <a:xfrm>
              <a:off x="5308564" y="3428808"/>
              <a:ext cx="1130403" cy="413956"/>
            </a:xfrm>
            <a:custGeom>
              <a:avLst/>
              <a:gdLst>
                <a:gd name="connsiteX0" fmla="*/ 1116902 w 1130403"/>
                <a:gd name="connsiteY0" fmla="*/ 191 h 413956"/>
                <a:gd name="connsiteX1" fmla="*/ 1116902 w 1130403"/>
                <a:gd name="connsiteY1" fmla="*/ 191 h 413956"/>
                <a:gd name="connsiteX2" fmla="*/ 1116902 w 1130403"/>
                <a:gd name="connsiteY2" fmla="*/ 148209 h 413956"/>
                <a:gd name="connsiteX3" fmla="*/ 565213 w 1130403"/>
                <a:gd name="connsiteY3" fmla="*/ 413957 h 413956"/>
                <a:gd name="connsiteX4" fmla="*/ 13430 w 1130403"/>
                <a:gd name="connsiteY4" fmla="*/ 148114 h 413956"/>
                <a:gd name="connsiteX5" fmla="*/ 13430 w 1130403"/>
                <a:gd name="connsiteY5" fmla="*/ 0 h 41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403" h="413956">
                  <a:moveTo>
                    <a:pt x="1116902" y="191"/>
                  </a:moveTo>
                  <a:lnTo>
                    <a:pt x="1116902" y="191"/>
                  </a:lnTo>
                  <a:cubicBezTo>
                    <a:pt x="1134904" y="47892"/>
                    <a:pt x="1134904" y="100508"/>
                    <a:pt x="1116902" y="148209"/>
                  </a:cubicBezTo>
                  <a:cubicBezTo>
                    <a:pt x="1060704" y="300609"/>
                    <a:pt x="835057" y="413957"/>
                    <a:pt x="565213" y="413957"/>
                  </a:cubicBezTo>
                  <a:cubicBezTo>
                    <a:pt x="295370" y="413957"/>
                    <a:pt x="69913" y="300228"/>
                    <a:pt x="13430" y="148114"/>
                  </a:cubicBezTo>
                  <a:cubicBezTo>
                    <a:pt x="-4477" y="100365"/>
                    <a:pt x="-4477" y="47749"/>
                    <a:pt x="13430" y="0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8" name="Полилиния 217">
              <a:extLst>
                <a:ext uri="{FF2B5EF4-FFF2-40B4-BE49-F238E27FC236}">
                  <a16:creationId xmlns:a16="http://schemas.microsoft.com/office/drawing/2014/main" xmlns="" id="{209C2B9D-F02B-2B43-9717-80984A88BFDE}"/>
                </a:ext>
              </a:extLst>
            </p:cNvPr>
            <p:cNvSpPr/>
            <p:nvPr/>
          </p:nvSpPr>
          <p:spPr>
            <a:xfrm>
              <a:off x="5308564" y="3577209"/>
              <a:ext cx="1116900" cy="413956"/>
            </a:xfrm>
            <a:custGeom>
              <a:avLst/>
              <a:gdLst>
                <a:gd name="connsiteX0" fmla="*/ 1116902 w 1116901"/>
                <a:gd name="connsiteY0" fmla="*/ 148209 h 413956"/>
                <a:gd name="connsiteX1" fmla="*/ 565213 w 1116901"/>
                <a:gd name="connsiteY1" fmla="*/ 413956 h 413956"/>
                <a:gd name="connsiteX2" fmla="*/ 13430 w 1116901"/>
                <a:gd name="connsiteY2" fmla="*/ 148114 h 413956"/>
                <a:gd name="connsiteX3" fmla="*/ 13430 w 1116901"/>
                <a:gd name="connsiteY3" fmla="*/ 0 h 41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6901" h="413956">
                  <a:moveTo>
                    <a:pt x="1116902" y="148209"/>
                  </a:moveTo>
                  <a:cubicBezTo>
                    <a:pt x="1060609" y="300609"/>
                    <a:pt x="834962" y="413956"/>
                    <a:pt x="565213" y="413956"/>
                  </a:cubicBezTo>
                  <a:cubicBezTo>
                    <a:pt x="295466" y="413956"/>
                    <a:pt x="69913" y="300228"/>
                    <a:pt x="13430" y="148114"/>
                  </a:cubicBezTo>
                  <a:cubicBezTo>
                    <a:pt x="-4477" y="100365"/>
                    <a:pt x="-4477" y="47749"/>
                    <a:pt x="13430" y="0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9" name="Полилиния 218">
              <a:extLst>
                <a:ext uri="{FF2B5EF4-FFF2-40B4-BE49-F238E27FC236}">
                  <a16:creationId xmlns:a16="http://schemas.microsoft.com/office/drawing/2014/main" xmlns="" id="{9EE87FDE-FFAD-E145-9155-F5862034D6C0}"/>
                </a:ext>
              </a:extLst>
            </p:cNvPr>
            <p:cNvSpPr/>
            <p:nvPr/>
          </p:nvSpPr>
          <p:spPr>
            <a:xfrm>
              <a:off x="6425465" y="3577209"/>
              <a:ext cx="13525" cy="148018"/>
            </a:xfrm>
            <a:custGeom>
              <a:avLst/>
              <a:gdLst>
                <a:gd name="connsiteX0" fmla="*/ 0 w 13525"/>
                <a:gd name="connsiteY0" fmla="*/ 0 h 148018"/>
                <a:gd name="connsiteX1" fmla="*/ 0 w 13525"/>
                <a:gd name="connsiteY1" fmla="*/ 0 h 148018"/>
                <a:gd name="connsiteX2" fmla="*/ 13526 w 13525"/>
                <a:gd name="connsiteY2" fmla="*/ 73819 h 148018"/>
                <a:gd name="connsiteX3" fmla="*/ 0 w 13525"/>
                <a:gd name="connsiteY3" fmla="*/ 148019 h 14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25" h="148018">
                  <a:moveTo>
                    <a:pt x="0" y="0"/>
                  </a:moveTo>
                  <a:lnTo>
                    <a:pt x="0" y="0"/>
                  </a:lnTo>
                  <a:cubicBezTo>
                    <a:pt x="8839" y="23613"/>
                    <a:pt x="13421" y="48606"/>
                    <a:pt x="13526" y="73819"/>
                  </a:cubicBezTo>
                  <a:cubicBezTo>
                    <a:pt x="13526" y="99165"/>
                    <a:pt x="8944" y="124301"/>
                    <a:pt x="0" y="148019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0" name="Полилиния 219">
              <a:extLst>
                <a:ext uri="{FF2B5EF4-FFF2-40B4-BE49-F238E27FC236}">
                  <a16:creationId xmlns:a16="http://schemas.microsoft.com/office/drawing/2014/main" xmlns="" id="{F449A9B8-05F7-5942-9D2A-50A26DDFC937}"/>
                </a:ext>
              </a:extLst>
            </p:cNvPr>
            <p:cNvSpPr/>
            <p:nvPr/>
          </p:nvSpPr>
          <p:spPr>
            <a:xfrm>
              <a:off x="5308564" y="3725227"/>
              <a:ext cx="1130427" cy="413860"/>
            </a:xfrm>
            <a:custGeom>
              <a:avLst/>
              <a:gdLst>
                <a:gd name="connsiteX0" fmla="*/ 1116902 w 1130427"/>
                <a:gd name="connsiteY0" fmla="*/ 95 h 413861"/>
                <a:gd name="connsiteX1" fmla="*/ 1116902 w 1130427"/>
                <a:gd name="connsiteY1" fmla="*/ 95 h 413861"/>
                <a:gd name="connsiteX2" fmla="*/ 1130427 w 1130427"/>
                <a:gd name="connsiteY2" fmla="*/ 73914 h 413861"/>
                <a:gd name="connsiteX3" fmla="*/ 1116902 w 1130427"/>
                <a:gd name="connsiteY3" fmla="*/ 148019 h 413861"/>
                <a:gd name="connsiteX4" fmla="*/ 565213 w 1130427"/>
                <a:gd name="connsiteY4" fmla="*/ 413861 h 413861"/>
                <a:gd name="connsiteX5" fmla="*/ 13430 w 1130427"/>
                <a:gd name="connsiteY5" fmla="*/ 147923 h 413861"/>
                <a:gd name="connsiteX6" fmla="*/ 13430 w 1130427"/>
                <a:gd name="connsiteY6" fmla="*/ 0 h 41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0427" h="413861">
                  <a:moveTo>
                    <a:pt x="1116902" y="95"/>
                  </a:moveTo>
                  <a:lnTo>
                    <a:pt x="1116902" y="95"/>
                  </a:lnTo>
                  <a:cubicBezTo>
                    <a:pt x="1125760" y="23708"/>
                    <a:pt x="1130341" y="48701"/>
                    <a:pt x="1130427" y="73914"/>
                  </a:cubicBezTo>
                  <a:cubicBezTo>
                    <a:pt x="1130427" y="99231"/>
                    <a:pt x="1125845" y="124339"/>
                    <a:pt x="1116902" y="148019"/>
                  </a:cubicBezTo>
                  <a:cubicBezTo>
                    <a:pt x="1060704" y="300419"/>
                    <a:pt x="835057" y="413861"/>
                    <a:pt x="565213" y="413861"/>
                  </a:cubicBezTo>
                  <a:cubicBezTo>
                    <a:pt x="295370" y="413861"/>
                    <a:pt x="69913" y="300133"/>
                    <a:pt x="13430" y="147923"/>
                  </a:cubicBezTo>
                  <a:cubicBezTo>
                    <a:pt x="-4477" y="100241"/>
                    <a:pt x="-4477" y="47682"/>
                    <a:pt x="13430" y="0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1" name="Полилиния 220">
              <a:extLst>
                <a:ext uri="{FF2B5EF4-FFF2-40B4-BE49-F238E27FC236}">
                  <a16:creationId xmlns:a16="http://schemas.microsoft.com/office/drawing/2014/main" xmlns="" id="{5C67AEBD-2801-5240-87FB-0619A32AD797}"/>
                </a:ext>
              </a:extLst>
            </p:cNvPr>
            <p:cNvSpPr/>
            <p:nvPr/>
          </p:nvSpPr>
          <p:spPr>
            <a:xfrm>
              <a:off x="5308564" y="3873246"/>
              <a:ext cx="1116900" cy="414050"/>
            </a:xfrm>
            <a:custGeom>
              <a:avLst/>
              <a:gdLst>
                <a:gd name="connsiteX0" fmla="*/ 1116902 w 1116901"/>
                <a:gd name="connsiteY0" fmla="*/ 148209 h 414051"/>
                <a:gd name="connsiteX1" fmla="*/ 565213 w 1116901"/>
                <a:gd name="connsiteY1" fmla="*/ 414051 h 414051"/>
                <a:gd name="connsiteX2" fmla="*/ 13430 w 1116901"/>
                <a:gd name="connsiteY2" fmla="*/ 148114 h 414051"/>
                <a:gd name="connsiteX3" fmla="*/ 13430 w 1116901"/>
                <a:gd name="connsiteY3" fmla="*/ 0 h 414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6901" h="414051">
                  <a:moveTo>
                    <a:pt x="1116902" y="148209"/>
                  </a:moveTo>
                  <a:cubicBezTo>
                    <a:pt x="1060704" y="300609"/>
                    <a:pt x="835057" y="414051"/>
                    <a:pt x="565213" y="414051"/>
                  </a:cubicBezTo>
                  <a:cubicBezTo>
                    <a:pt x="295370" y="414051"/>
                    <a:pt x="69913" y="300228"/>
                    <a:pt x="13430" y="148114"/>
                  </a:cubicBezTo>
                  <a:cubicBezTo>
                    <a:pt x="-4477" y="100365"/>
                    <a:pt x="-4477" y="47749"/>
                    <a:pt x="13430" y="0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2" name="Полилиния 221">
              <a:extLst>
                <a:ext uri="{FF2B5EF4-FFF2-40B4-BE49-F238E27FC236}">
                  <a16:creationId xmlns:a16="http://schemas.microsoft.com/office/drawing/2014/main" xmlns="" id="{5478145B-C4E6-F743-AFA6-158617B43F30}"/>
                </a:ext>
              </a:extLst>
            </p:cNvPr>
            <p:cNvSpPr/>
            <p:nvPr/>
          </p:nvSpPr>
          <p:spPr>
            <a:xfrm>
              <a:off x="6425465" y="3873246"/>
              <a:ext cx="13525" cy="148018"/>
            </a:xfrm>
            <a:custGeom>
              <a:avLst/>
              <a:gdLst>
                <a:gd name="connsiteX0" fmla="*/ 0 w 13525"/>
                <a:gd name="connsiteY0" fmla="*/ 0 h 148018"/>
                <a:gd name="connsiteX1" fmla="*/ 0 w 13525"/>
                <a:gd name="connsiteY1" fmla="*/ 0 h 148018"/>
                <a:gd name="connsiteX2" fmla="*/ 13526 w 13525"/>
                <a:gd name="connsiteY2" fmla="*/ 74009 h 148018"/>
                <a:gd name="connsiteX3" fmla="*/ 0 w 13525"/>
                <a:gd name="connsiteY3" fmla="*/ 148018 h 14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25" h="148018">
                  <a:moveTo>
                    <a:pt x="0" y="0"/>
                  </a:moveTo>
                  <a:lnTo>
                    <a:pt x="0" y="0"/>
                  </a:lnTo>
                  <a:cubicBezTo>
                    <a:pt x="8858" y="23669"/>
                    <a:pt x="13440" y="48730"/>
                    <a:pt x="13526" y="74009"/>
                  </a:cubicBezTo>
                  <a:cubicBezTo>
                    <a:pt x="13516" y="99288"/>
                    <a:pt x="8935" y="124368"/>
                    <a:pt x="0" y="148018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3" name="Полилиния 222">
              <a:extLst>
                <a:ext uri="{FF2B5EF4-FFF2-40B4-BE49-F238E27FC236}">
                  <a16:creationId xmlns:a16="http://schemas.microsoft.com/office/drawing/2014/main" xmlns="" id="{4DFDC6CF-084D-514B-AAFD-A2A66A7E8B76}"/>
                </a:ext>
              </a:extLst>
            </p:cNvPr>
            <p:cNvSpPr/>
            <p:nvPr/>
          </p:nvSpPr>
          <p:spPr>
            <a:xfrm>
              <a:off x="5308472" y="4021358"/>
              <a:ext cx="1130426" cy="414243"/>
            </a:xfrm>
            <a:custGeom>
              <a:avLst/>
              <a:gdLst>
                <a:gd name="connsiteX0" fmla="*/ 1116997 w 1130426"/>
                <a:gd name="connsiteY0" fmla="*/ 0 h 414242"/>
                <a:gd name="connsiteX1" fmla="*/ 1116997 w 1130426"/>
                <a:gd name="connsiteY1" fmla="*/ 0 h 414242"/>
                <a:gd name="connsiteX2" fmla="*/ 1130427 w 1130426"/>
                <a:gd name="connsiteY2" fmla="*/ 74390 h 414242"/>
                <a:gd name="connsiteX3" fmla="*/ 565213 w 1130426"/>
                <a:gd name="connsiteY3" fmla="*/ 414242 h 414242"/>
                <a:gd name="connsiteX4" fmla="*/ 0 w 1130426"/>
                <a:gd name="connsiteY4" fmla="*/ 74390 h 414242"/>
                <a:gd name="connsiteX5" fmla="*/ 13430 w 1130426"/>
                <a:gd name="connsiteY5" fmla="*/ 381 h 41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426" h="414242">
                  <a:moveTo>
                    <a:pt x="1116997" y="0"/>
                  </a:moveTo>
                  <a:lnTo>
                    <a:pt x="1116997" y="0"/>
                  </a:lnTo>
                  <a:cubicBezTo>
                    <a:pt x="1125874" y="23793"/>
                    <a:pt x="1130427" y="48987"/>
                    <a:pt x="1130427" y="74390"/>
                  </a:cubicBezTo>
                  <a:cubicBezTo>
                    <a:pt x="1130427" y="262128"/>
                    <a:pt x="877348" y="414242"/>
                    <a:pt x="565213" y="414242"/>
                  </a:cubicBezTo>
                  <a:cubicBezTo>
                    <a:pt x="253079" y="414242"/>
                    <a:pt x="0" y="261842"/>
                    <a:pt x="0" y="74390"/>
                  </a:cubicBezTo>
                  <a:cubicBezTo>
                    <a:pt x="9" y="49111"/>
                    <a:pt x="4562" y="24051"/>
                    <a:pt x="13430" y="381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4" name="Полилиния 223">
              <a:extLst>
                <a:ext uri="{FF2B5EF4-FFF2-40B4-BE49-F238E27FC236}">
                  <a16:creationId xmlns:a16="http://schemas.microsoft.com/office/drawing/2014/main" xmlns="" id="{2F738F6C-937F-554A-8B58-372CC897BF37}"/>
                </a:ext>
              </a:extLst>
            </p:cNvPr>
            <p:cNvSpPr/>
            <p:nvPr/>
          </p:nvSpPr>
          <p:spPr>
            <a:xfrm>
              <a:off x="5951600" y="3305174"/>
              <a:ext cx="1130426" cy="1130425"/>
            </a:xfrm>
            <a:custGeom>
              <a:avLst/>
              <a:gdLst>
                <a:gd name="connsiteX0" fmla="*/ 442436 w 1130426"/>
                <a:gd name="connsiteY0" fmla="*/ 564928 h 1130426"/>
                <a:gd name="connsiteX1" fmla="*/ 646747 w 1130426"/>
                <a:gd name="connsiteY1" fmla="*/ 564928 h 1130426"/>
                <a:gd name="connsiteX2" fmla="*/ 781298 w 1130426"/>
                <a:gd name="connsiteY2" fmla="*/ 437445 h 1130426"/>
                <a:gd name="connsiteX3" fmla="*/ 653815 w 1130426"/>
                <a:gd name="connsiteY3" fmla="*/ 302895 h 1130426"/>
                <a:gd name="connsiteX4" fmla="*/ 646747 w 1130426"/>
                <a:gd name="connsiteY4" fmla="*/ 302895 h 1130426"/>
                <a:gd name="connsiteX5" fmla="*/ 442436 w 1130426"/>
                <a:gd name="connsiteY5" fmla="*/ 302895 h 1130426"/>
                <a:gd name="connsiteX6" fmla="*/ 565118 w 1130426"/>
                <a:gd name="connsiteY6" fmla="*/ 0 h 1130426"/>
                <a:gd name="connsiteX7" fmla="*/ 1130427 w 1130426"/>
                <a:gd name="connsiteY7" fmla="*/ 565118 h 1130426"/>
                <a:gd name="connsiteX8" fmla="*/ 565309 w 1130426"/>
                <a:gd name="connsiteY8" fmla="*/ 1130427 h 1130426"/>
                <a:gd name="connsiteX9" fmla="*/ 0 w 1130426"/>
                <a:gd name="connsiteY9" fmla="*/ 565309 h 1130426"/>
                <a:gd name="connsiteX10" fmla="*/ 0 w 1130426"/>
                <a:gd name="connsiteY10" fmla="*/ 565214 h 1130426"/>
                <a:gd name="connsiteX11" fmla="*/ 565118 w 1130426"/>
                <a:gd name="connsiteY11" fmla="*/ 0 h 113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0426" h="1130426">
                  <a:moveTo>
                    <a:pt x="442436" y="564928"/>
                  </a:moveTo>
                  <a:lnTo>
                    <a:pt x="646747" y="564928"/>
                  </a:lnTo>
                  <a:cubicBezTo>
                    <a:pt x="719109" y="566881"/>
                    <a:pt x="779345" y="509807"/>
                    <a:pt x="781298" y="437445"/>
                  </a:cubicBezTo>
                  <a:cubicBezTo>
                    <a:pt x="783250" y="365084"/>
                    <a:pt x="726167" y="304848"/>
                    <a:pt x="653815" y="302895"/>
                  </a:cubicBezTo>
                  <a:cubicBezTo>
                    <a:pt x="651462" y="302828"/>
                    <a:pt x="649100" y="302828"/>
                    <a:pt x="646747" y="302895"/>
                  </a:cubicBezTo>
                  <a:lnTo>
                    <a:pt x="442436" y="302895"/>
                  </a:lnTo>
                  <a:close/>
                  <a:moveTo>
                    <a:pt x="565118" y="0"/>
                  </a:moveTo>
                  <a:cubicBezTo>
                    <a:pt x="877281" y="-57"/>
                    <a:pt x="1130370" y="252956"/>
                    <a:pt x="1130427" y="565118"/>
                  </a:cubicBezTo>
                  <a:cubicBezTo>
                    <a:pt x="1130484" y="877281"/>
                    <a:pt x="877472" y="1130370"/>
                    <a:pt x="565309" y="1130427"/>
                  </a:cubicBezTo>
                  <a:cubicBezTo>
                    <a:pt x="253146" y="1130484"/>
                    <a:pt x="57" y="877471"/>
                    <a:pt x="0" y="565309"/>
                  </a:cubicBezTo>
                  <a:cubicBezTo>
                    <a:pt x="0" y="565280"/>
                    <a:pt x="0" y="565242"/>
                    <a:pt x="0" y="565214"/>
                  </a:cubicBezTo>
                  <a:cubicBezTo>
                    <a:pt x="0" y="253089"/>
                    <a:pt x="252994" y="57"/>
                    <a:pt x="565118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5" name="Полилиния 224">
              <a:extLst>
                <a:ext uri="{FF2B5EF4-FFF2-40B4-BE49-F238E27FC236}">
                  <a16:creationId xmlns:a16="http://schemas.microsoft.com/office/drawing/2014/main" xmlns="" id="{97EA07A4-9913-544A-859A-8F2BFBBB26CC}"/>
                </a:ext>
              </a:extLst>
            </p:cNvPr>
            <p:cNvSpPr/>
            <p:nvPr/>
          </p:nvSpPr>
          <p:spPr>
            <a:xfrm>
              <a:off x="6394037" y="3608069"/>
              <a:ext cx="335374" cy="262032"/>
            </a:xfrm>
            <a:custGeom>
              <a:avLst/>
              <a:gdLst>
                <a:gd name="connsiteX0" fmla="*/ 335375 w 335375"/>
                <a:gd name="connsiteY0" fmla="*/ 130969 h 262032"/>
                <a:gd name="connsiteX1" fmla="*/ 204311 w 335375"/>
                <a:gd name="connsiteY1" fmla="*/ 262033 h 262032"/>
                <a:gd name="connsiteX2" fmla="*/ 0 w 335375"/>
                <a:gd name="connsiteY2" fmla="*/ 262033 h 262032"/>
                <a:gd name="connsiteX3" fmla="*/ 0 w 335375"/>
                <a:gd name="connsiteY3" fmla="*/ 0 h 262032"/>
                <a:gd name="connsiteX4" fmla="*/ 204311 w 335375"/>
                <a:gd name="connsiteY4" fmla="*/ 0 h 262032"/>
                <a:gd name="connsiteX5" fmla="*/ 335375 w 335375"/>
                <a:gd name="connsiteY5" fmla="*/ 130874 h 262032"/>
                <a:gd name="connsiteX6" fmla="*/ 335375 w 335375"/>
                <a:gd name="connsiteY6" fmla="*/ 130969 h 26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375" h="262032">
                  <a:moveTo>
                    <a:pt x="335375" y="130969"/>
                  </a:moveTo>
                  <a:cubicBezTo>
                    <a:pt x="335375" y="203349"/>
                    <a:pt x="276692" y="262033"/>
                    <a:pt x="204311" y="262033"/>
                  </a:cubicBezTo>
                  <a:lnTo>
                    <a:pt x="0" y="262033"/>
                  </a:lnTo>
                  <a:lnTo>
                    <a:pt x="0" y="0"/>
                  </a:lnTo>
                  <a:lnTo>
                    <a:pt x="204311" y="0"/>
                  </a:lnTo>
                  <a:cubicBezTo>
                    <a:pt x="276644" y="-57"/>
                    <a:pt x="335318" y="58541"/>
                    <a:pt x="335375" y="130874"/>
                  </a:cubicBezTo>
                  <a:cubicBezTo>
                    <a:pt x="335375" y="130902"/>
                    <a:pt x="335375" y="130940"/>
                    <a:pt x="335375" y="130969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6" name="Полилиния 225">
              <a:extLst>
                <a:ext uri="{FF2B5EF4-FFF2-40B4-BE49-F238E27FC236}">
                  <a16:creationId xmlns:a16="http://schemas.microsoft.com/office/drawing/2014/main" xmlns="" id="{C248CB88-C09A-1A4C-BDB9-A2AE01B61628}"/>
                </a:ext>
              </a:extLst>
            </p:cNvPr>
            <p:cNvSpPr/>
            <p:nvPr/>
          </p:nvSpPr>
          <p:spPr>
            <a:xfrm>
              <a:off x="6304121" y="3870103"/>
              <a:ext cx="89915" cy="9524"/>
            </a:xfrm>
            <a:custGeom>
              <a:avLst/>
              <a:gdLst>
                <a:gd name="connsiteX0" fmla="*/ 89916 w 89915"/>
                <a:gd name="connsiteY0" fmla="*/ 0 h 9525"/>
                <a:gd name="connsiteX1" fmla="*/ 0 w 899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915" h="9525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7" name="Полилиния 226">
              <a:extLst>
                <a:ext uri="{FF2B5EF4-FFF2-40B4-BE49-F238E27FC236}">
                  <a16:creationId xmlns:a16="http://schemas.microsoft.com/office/drawing/2014/main" xmlns="" id="{151B5BC0-093A-3342-8F79-ABDE16942F88}"/>
                </a:ext>
              </a:extLst>
            </p:cNvPr>
            <p:cNvSpPr/>
            <p:nvPr/>
          </p:nvSpPr>
          <p:spPr>
            <a:xfrm>
              <a:off x="6394037" y="3608021"/>
              <a:ext cx="338909" cy="262132"/>
            </a:xfrm>
            <a:custGeom>
              <a:avLst/>
              <a:gdLst>
                <a:gd name="connsiteX0" fmla="*/ 0 w 338909"/>
                <a:gd name="connsiteY0" fmla="*/ 262081 h 262131"/>
                <a:gd name="connsiteX1" fmla="*/ 0 w 338909"/>
                <a:gd name="connsiteY1" fmla="*/ 49 h 262131"/>
                <a:gd name="connsiteX2" fmla="*/ 204311 w 338909"/>
                <a:gd name="connsiteY2" fmla="*/ 49 h 262131"/>
                <a:gd name="connsiteX3" fmla="*/ 338861 w 338909"/>
                <a:gd name="connsiteY3" fmla="*/ 127531 h 262131"/>
                <a:gd name="connsiteX4" fmla="*/ 211379 w 338909"/>
                <a:gd name="connsiteY4" fmla="*/ 262081 h 262131"/>
                <a:gd name="connsiteX5" fmla="*/ 204311 w 338909"/>
                <a:gd name="connsiteY5" fmla="*/ 262081 h 26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909" h="262131">
                  <a:moveTo>
                    <a:pt x="0" y="262081"/>
                  </a:moveTo>
                  <a:lnTo>
                    <a:pt x="0" y="49"/>
                  </a:lnTo>
                  <a:lnTo>
                    <a:pt x="204311" y="49"/>
                  </a:lnTo>
                  <a:cubicBezTo>
                    <a:pt x="276673" y="-1904"/>
                    <a:pt x="336909" y="55170"/>
                    <a:pt x="338861" y="127531"/>
                  </a:cubicBezTo>
                  <a:cubicBezTo>
                    <a:pt x="340814" y="199893"/>
                    <a:pt x="283731" y="260129"/>
                    <a:pt x="211379" y="262081"/>
                  </a:cubicBezTo>
                  <a:cubicBezTo>
                    <a:pt x="209026" y="262148"/>
                    <a:pt x="206664" y="262148"/>
                    <a:pt x="204311" y="262081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8" name="Полилиния 227">
              <a:extLst>
                <a:ext uri="{FF2B5EF4-FFF2-40B4-BE49-F238E27FC236}">
                  <a16:creationId xmlns:a16="http://schemas.microsoft.com/office/drawing/2014/main" xmlns="" id="{49FC1C51-17B0-4A4B-882E-78D459432F3C}"/>
                </a:ext>
              </a:extLst>
            </p:cNvPr>
            <p:cNvSpPr/>
            <p:nvPr/>
          </p:nvSpPr>
          <p:spPr>
            <a:xfrm>
              <a:off x="6394037" y="3870103"/>
              <a:ext cx="9524" cy="262128"/>
            </a:xfrm>
            <a:custGeom>
              <a:avLst/>
              <a:gdLst>
                <a:gd name="connsiteX0" fmla="*/ 0 w 9525"/>
                <a:gd name="connsiteY0" fmla="*/ 262128 h 262127"/>
                <a:gd name="connsiteX1" fmla="*/ 0 w 9525"/>
                <a:gd name="connsiteY1" fmla="*/ 86963 h 262127"/>
                <a:gd name="connsiteX2" fmla="*/ 0 w 9525"/>
                <a:gd name="connsiteY2" fmla="*/ 0 h 26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262127">
                  <a:moveTo>
                    <a:pt x="0" y="262128"/>
                  </a:moveTo>
                  <a:lnTo>
                    <a:pt x="0" y="86963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9" name="Полилиния 228">
              <a:extLst>
                <a:ext uri="{FF2B5EF4-FFF2-40B4-BE49-F238E27FC236}">
                  <a16:creationId xmlns:a16="http://schemas.microsoft.com/office/drawing/2014/main" xmlns="" id="{541DEA8D-2DA8-904F-9B29-E4D42840C550}"/>
                </a:ext>
              </a:extLst>
            </p:cNvPr>
            <p:cNvSpPr/>
            <p:nvPr/>
          </p:nvSpPr>
          <p:spPr>
            <a:xfrm>
              <a:off x="6304121" y="3957067"/>
              <a:ext cx="290512" cy="9524"/>
            </a:xfrm>
            <a:custGeom>
              <a:avLst/>
              <a:gdLst>
                <a:gd name="connsiteX0" fmla="*/ 0 w 290512"/>
                <a:gd name="connsiteY0" fmla="*/ 0 h 9525"/>
                <a:gd name="connsiteX1" fmla="*/ 89916 w 290512"/>
                <a:gd name="connsiteY1" fmla="*/ 0 h 9525"/>
                <a:gd name="connsiteX2" fmla="*/ 290513 w 290512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512" h="9525">
                  <a:moveTo>
                    <a:pt x="0" y="0"/>
                  </a:moveTo>
                  <a:lnTo>
                    <a:pt x="89916" y="0"/>
                  </a:lnTo>
                  <a:lnTo>
                    <a:pt x="290513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0" name="Полилиния 229">
              <a:extLst>
                <a:ext uri="{FF2B5EF4-FFF2-40B4-BE49-F238E27FC236}">
                  <a16:creationId xmlns:a16="http://schemas.microsoft.com/office/drawing/2014/main" xmlns="" id="{3801463F-DB59-204E-A188-F85EDC9C3032}"/>
                </a:ext>
              </a:extLst>
            </p:cNvPr>
            <p:cNvSpPr/>
            <p:nvPr/>
          </p:nvSpPr>
          <p:spPr>
            <a:xfrm>
              <a:off x="5951506" y="3305174"/>
              <a:ext cx="1130428" cy="1130427"/>
            </a:xfrm>
            <a:custGeom>
              <a:avLst/>
              <a:gdLst>
                <a:gd name="connsiteX0" fmla="*/ 1130427 w 1130427"/>
                <a:gd name="connsiteY0" fmla="*/ 564928 h 1130427"/>
                <a:gd name="connsiteX1" fmla="*/ 565499 w 1130427"/>
                <a:gd name="connsiteY1" fmla="*/ 1130427 h 1130427"/>
                <a:gd name="connsiteX2" fmla="*/ 0 w 1130427"/>
                <a:gd name="connsiteY2" fmla="*/ 565499 h 1130427"/>
                <a:gd name="connsiteX3" fmla="*/ 564928 w 1130427"/>
                <a:gd name="connsiteY3" fmla="*/ 0 h 1130427"/>
                <a:gd name="connsiteX4" fmla="*/ 565214 w 1130427"/>
                <a:gd name="connsiteY4" fmla="*/ 0 h 1130427"/>
                <a:gd name="connsiteX5" fmla="*/ 1130427 w 1130427"/>
                <a:gd name="connsiteY5" fmla="*/ 564832 h 1130427"/>
                <a:gd name="connsiteX6" fmla="*/ 1130427 w 1130427"/>
                <a:gd name="connsiteY6" fmla="*/ 564928 h 113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0427" h="1130427">
                  <a:moveTo>
                    <a:pt x="1130427" y="564928"/>
                  </a:moveTo>
                  <a:cubicBezTo>
                    <a:pt x="1130589" y="877091"/>
                    <a:pt x="877662" y="1130265"/>
                    <a:pt x="565499" y="1130427"/>
                  </a:cubicBezTo>
                  <a:cubicBezTo>
                    <a:pt x="253337" y="1130589"/>
                    <a:pt x="162" y="877662"/>
                    <a:pt x="0" y="565499"/>
                  </a:cubicBezTo>
                  <a:cubicBezTo>
                    <a:pt x="-162" y="253336"/>
                    <a:pt x="252765" y="162"/>
                    <a:pt x="564928" y="0"/>
                  </a:cubicBezTo>
                  <a:cubicBezTo>
                    <a:pt x="565023" y="0"/>
                    <a:pt x="565118" y="0"/>
                    <a:pt x="565214" y="0"/>
                  </a:cubicBezTo>
                  <a:cubicBezTo>
                    <a:pt x="877272" y="-105"/>
                    <a:pt x="1130322" y="252774"/>
                    <a:pt x="1130427" y="564832"/>
                  </a:cubicBezTo>
                  <a:cubicBezTo>
                    <a:pt x="1130427" y="564861"/>
                    <a:pt x="1130427" y="564899"/>
                    <a:pt x="1130427" y="564928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aphicFrame>
        <p:nvGraphicFramePr>
          <p:cNvPr id="153" name="Схема 152"/>
          <p:cNvGraphicFramePr/>
          <p:nvPr>
            <p:extLst>
              <p:ext uri="{D42A27DB-BD31-4B8C-83A1-F6EECF244321}">
                <p14:modId xmlns:p14="http://schemas.microsoft.com/office/powerpoint/2010/main" val="2627670571"/>
              </p:ext>
            </p:extLst>
          </p:nvPr>
        </p:nvGraphicFramePr>
        <p:xfrm>
          <a:off x="3034316" y="2903453"/>
          <a:ext cx="1823433" cy="52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5477" y="4914163"/>
            <a:ext cx="7893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/>
              <a:t>***Государственная программа </a:t>
            </a:r>
            <a:r>
              <a:rPr lang="ru-RU" sz="600" dirty="0"/>
              <a:t>по оказанию содействия добровольному переселению в Российскую Федерацию соотечественников, проживающих за рубежом, </a:t>
            </a:r>
            <a:r>
              <a:rPr lang="ru-RU" sz="600" dirty="0" smtClean="0"/>
              <a:t>утвержденная </a:t>
            </a:r>
            <a:r>
              <a:rPr lang="ru-RU" sz="600" dirty="0"/>
              <a:t>Указом Президента Российской Федерации от 22.06.2006 № 637 «О мерах по оказанию содействия добровольному переселению в Российскую Федерацию соотечественников, проживающих за рубежом</a:t>
            </a:r>
            <a:r>
              <a:rPr lang="ru-RU" sz="600" dirty="0" smtClean="0"/>
              <a:t>» (далее  - Госпрограмма).</a:t>
            </a:r>
            <a:endParaRPr lang="ru-RU" sz="600" dirty="0"/>
          </a:p>
        </p:txBody>
      </p:sp>
      <p:grpSp>
        <p:nvGrpSpPr>
          <p:cNvPr id="244" name="Группа 243"/>
          <p:cNvGrpSpPr/>
          <p:nvPr/>
        </p:nvGrpSpPr>
        <p:grpSpPr>
          <a:xfrm>
            <a:off x="5641242" y="4128741"/>
            <a:ext cx="873702" cy="708893"/>
            <a:chOff x="106895" y="54929"/>
            <a:chExt cx="873702" cy="478728"/>
          </a:xfrm>
        </p:grpSpPr>
        <p:sp>
          <p:nvSpPr>
            <p:cNvPr id="245" name="Скругленный прямоугольник 244"/>
            <p:cNvSpPr/>
            <p:nvPr/>
          </p:nvSpPr>
          <p:spPr>
            <a:xfrm>
              <a:off x="106895" y="54929"/>
              <a:ext cx="873702" cy="478728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6" name="Скругленный прямоугольник 4"/>
            <p:cNvSpPr/>
            <p:nvPr/>
          </p:nvSpPr>
          <p:spPr>
            <a:xfrm>
              <a:off x="130265" y="78299"/>
              <a:ext cx="826962" cy="4319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/>
                <a:t>Помещение на временное хранение* </a:t>
              </a:r>
              <a:endParaRPr lang="ru-RU" sz="800" b="1" kern="1200" dirty="0"/>
            </a:p>
          </p:txBody>
        </p:sp>
      </p:grpSp>
      <p:grpSp>
        <p:nvGrpSpPr>
          <p:cNvPr id="250" name="Группа 249"/>
          <p:cNvGrpSpPr/>
          <p:nvPr/>
        </p:nvGrpSpPr>
        <p:grpSpPr>
          <a:xfrm>
            <a:off x="1621766" y="4039706"/>
            <a:ext cx="1296625" cy="346319"/>
            <a:chOff x="93360" y="11506"/>
            <a:chExt cx="763075" cy="346319"/>
          </a:xfrm>
        </p:grpSpPr>
        <p:sp>
          <p:nvSpPr>
            <p:cNvPr id="251" name="Скругленный прямоугольник 250"/>
            <p:cNvSpPr/>
            <p:nvPr/>
          </p:nvSpPr>
          <p:spPr>
            <a:xfrm>
              <a:off x="93360" y="11506"/>
              <a:ext cx="763075" cy="346319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2" name="Скругленный прямоугольник 4"/>
            <p:cNvSpPr/>
            <p:nvPr/>
          </p:nvSpPr>
          <p:spPr>
            <a:xfrm>
              <a:off x="110266" y="28412"/>
              <a:ext cx="729263" cy="312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dirty="0" smtClean="0"/>
                <a:t>Определение наличия намерения ФЛ переселиться на ПМЖ</a:t>
              </a:r>
              <a:endParaRPr lang="ru-RU" sz="800" b="1" kern="1200" dirty="0"/>
            </a:p>
          </p:txBody>
        </p:sp>
      </p:grpSp>
      <p:sp>
        <p:nvSpPr>
          <p:cNvPr id="253" name="Freeform 46"/>
          <p:cNvSpPr>
            <a:spLocks/>
          </p:cNvSpPr>
          <p:nvPr/>
        </p:nvSpPr>
        <p:spPr bwMode="auto">
          <a:xfrm rot="5400000">
            <a:off x="3104739" y="4424657"/>
            <a:ext cx="602006" cy="1025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endParaRPr lang="en-US" sz="450"/>
          </a:p>
        </p:txBody>
      </p:sp>
      <p:grpSp>
        <p:nvGrpSpPr>
          <p:cNvPr id="256" name="Группа 255"/>
          <p:cNvGrpSpPr/>
          <p:nvPr/>
        </p:nvGrpSpPr>
        <p:grpSpPr>
          <a:xfrm>
            <a:off x="4660646" y="4056612"/>
            <a:ext cx="873702" cy="334205"/>
            <a:chOff x="106895" y="76690"/>
            <a:chExt cx="873702" cy="435207"/>
          </a:xfrm>
        </p:grpSpPr>
        <p:sp>
          <p:nvSpPr>
            <p:cNvPr id="257" name="Скругленный прямоугольник 256"/>
            <p:cNvSpPr/>
            <p:nvPr/>
          </p:nvSpPr>
          <p:spPr>
            <a:xfrm>
              <a:off x="106895" y="76690"/>
              <a:ext cx="873702" cy="435207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8" name="Скругленный прямоугольник 4"/>
            <p:cNvSpPr/>
            <p:nvPr/>
          </p:nvSpPr>
          <p:spPr>
            <a:xfrm>
              <a:off x="139339" y="132312"/>
              <a:ext cx="831212" cy="323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700" b="1" dirty="0"/>
                <a:t>Внесение Обеспечения НЕ требуется</a:t>
              </a:r>
            </a:p>
          </p:txBody>
        </p:sp>
      </p:grpSp>
      <p:grpSp>
        <p:nvGrpSpPr>
          <p:cNvPr id="259" name="Группа 258"/>
          <p:cNvGrpSpPr/>
          <p:nvPr/>
        </p:nvGrpSpPr>
        <p:grpSpPr>
          <a:xfrm>
            <a:off x="4660831" y="4530981"/>
            <a:ext cx="873702" cy="336162"/>
            <a:chOff x="112726" y="545479"/>
            <a:chExt cx="873702" cy="435207"/>
          </a:xfrm>
        </p:grpSpPr>
        <p:sp>
          <p:nvSpPr>
            <p:cNvPr id="260" name="Скругленный прямоугольник 259"/>
            <p:cNvSpPr/>
            <p:nvPr/>
          </p:nvSpPr>
          <p:spPr>
            <a:xfrm>
              <a:off x="112726" y="545479"/>
              <a:ext cx="873702" cy="435207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1" name="Скругленный прямоугольник 4"/>
            <p:cNvSpPr/>
            <p:nvPr/>
          </p:nvSpPr>
          <p:spPr>
            <a:xfrm>
              <a:off x="133971" y="618521"/>
              <a:ext cx="831212" cy="323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700" b="1" dirty="0" smtClean="0"/>
                <a:t>Требуется внесение </a:t>
              </a:r>
              <a:r>
                <a:rPr lang="ru-RU" sz="700" b="1" kern="1200" dirty="0" smtClean="0"/>
                <a:t>Обеспечения</a:t>
              </a:r>
            </a:p>
          </p:txBody>
        </p:sp>
      </p:grpSp>
      <p:grpSp>
        <p:nvGrpSpPr>
          <p:cNvPr id="262" name="Группа 261"/>
          <p:cNvGrpSpPr/>
          <p:nvPr/>
        </p:nvGrpSpPr>
        <p:grpSpPr>
          <a:xfrm>
            <a:off x="3519053" y="4036066"/>
            <a:ext cx="873702" cy="354751"/>
            <a:chOff x="106895" y="76690"/>
            <a:chExt cx="873702" cy="435207"/>
          </a:xfrm>
        </p:grpSpPr>
        <p:sp>
          <p:nvSpPr>
            <p:cNvPr id="263" name="Скругленный прямоугольник 262"/>
            <p:cNvSpPr/>
            <p:nvPr/>
          </p:nvSpPr>
          <p:spPr>
            <a:xfrm>
              <a:off x="106895" y="76690"/>
              <a:ext cx="873702" cy="435207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4" name="Скругленный прямоугольник 4"/>
            <p:cNvSpPr/>
            <p:nvPr/>
          </p:nvSpPr>
          <p:spPr>
            <a:xfrm>
              <a:off x="128140" y="148036"/>
              <a:ext cx="831212" cy="342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700" b="1" dirty="0"/>
                <a:t>Д</a:t>
              </a:r>
              <a:r>
                <a:rPr lang="ru-RU" sz="700" b="1" kern="1200" dirty="0" smtClean="0"/>
                <a:t>окумент о намерении представлен</a:t>
              </a:r>
              <a:endParaRPr lang="ru-RU" sz="700" b="1" kern="1200" dirty="0"/>
            </a:p>
          </p:txBody>
        </p:sp>
      </p:grpSp>
      <p:grpSp>
        <p:nvGrpSpPr>
          <p:cNvPr id="265" name="Группа 264"/>
          <p:cNvGrpSpPr/>
          <p:nvPr/>
        </p:nvGrpSpPr>
        <p:grpSpPr>
          <a:xfrm>
            <a:off x="3523843" y="4535606"/>
            <a:ext cx="873702" cy="360079"/>
            <a:chOff x="106895" y="76690"/>
            <a:chExt cx="873702" cy="435207"/>
          </a:xfrm>
        </p:grpSpPr>
        <p:sp>
          <p:nvSpPr>
            <p:cNvPr id="266" name="Скругленный прямоугольник 265"/>
            <p:cNvSpPr/>
            <p:nvPr/>
          </p:nvSpPr>
          <p:spPr>
            <a:xfrm>
              <a:off x="106895" y="76690"/>
              <a:ext cx="873702" cy="435207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7" name="Скругленный прямоугольник 4"/>
            <p:cNvSpPr/>
            <p:nvPr/>
          </p:nvSpPr>
          <p:spPr>
            <a:xfrm>
              <a:off x="128140" y="97935"/>
              <a:ext cx="831212" cy="3927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700" b="1" kern="1200" dirty="0" smtClean="0"/>
                <a:t>Документ о намерении НЕ представлен</a:t>
              </a:r>
              <a:endParaRPr lang="ru-RU" sz="700" b="1" kern="1200" dirty="0"/>
            </a:p>
          </p:txBody>
        </p:sp>
      </p:grpSp>
      <p:sp>
        <p:nvSpPr>
          <p:cNvPr id="268" name="Стрелка вправо 267"/>
          <p:cNvSpPr/>
          <p:nvPr/>
        </p:nvSpPr>
        <p:spPr>
          <a:xfrm rot="10800000">
            <a:off x="6518005" y="4044756"/>
            <a:ext cx="2130346" cy="875158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69" name="Группа 268"/>
          <p:cNvGrpSpPr/>
          <p:nvPr/>
        </p:nvGrpSpPr>
        <p:grpSpPr>
          <a:xfrm>
            <a:off x="6618325" y="4303108"/>
            <a:ext cx="2300510" cy="350063"/>
            <a:chOff x="54825" y="262547"/>
            <a:chExt cx="2396639" cy="350063"/>
          </a:xfrm>
        </p:grpSpPr>
        <p:sp>
          <p:nvSpPr>
            <p:cNvPr id="270" name="Скругленный прямоугольник 269"/>
            <p:cNvSpPr/>
            <p:nvPr/>
          </p:nvSpPr>
          <p:spPr>
            <a:xfrm>
              <a:off x="54825" y="262547"/>
              <a:ext cx="2396639" cy="35006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1" name="Скругленный прямоугольник 4"/>
            <p:cNvSpPr/>
            <p:nvPr/>
          </p:nvSpPr>
          <p:spPr>
            <a:xfrm>
              <a:off x="71914" y="279636"/>
              <a:ext cx="2362461" cy="3158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700" kern="1200" dirty="0" smtClean="0">
                  <a:solidFill>
                    <a:schemeClr val="tx1"/>
                  </a:solidFill>
                </a:rPr>
                <a:t>Временное хранение может осуществляться в месте постоянного или временного проживания (пребывания) ФЛ</a:t>
              </a:r>
              <a:endParaRPr lang="ru-RU" sz="7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2" name="Freeform 46"/>
          <p:cNvSpPr>
            <a:spLocks/>
          </p:cNvSpPr>
          <p:nvPr/>
        </p:nvSpPr>
        <p:spPr bwMode="auto">
          <a:xfrm>
            <a:off x="4266719" y="3606298"/>
            <a:ext cx="1602097" cy="108498"/>
          </a:xfrm>
          <a:prstGeom prst="rect">
            <a:avLst/>
          </a:prstGeom>
          <a:solidFill>
            <a:srgbClr val="FFCB19"/>
          </a:solidFill>
          <a:ln>
            <a:noFill/>
          </a:ln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endParaRPr lang="en-US" sz="450"/>
          </a:p>
        </p:txBody>
      </p:sp>
      <p:graphicFrame>
        <p:nvGraphicFramePr>
          <p:cNvPr id="273" name="Схема 272"/>
          <p:cNvGraphicFramePr/>
          <p:nvPr>
            <p:extLst>
              <p:ext uri="{D42A27DB-BD31-4B8C-83A1-F6EECF244321}">
                <p14:modId xmlns:p14="http://schemas.microsoft.com/office/powerpoint/2010/main" val="1487480654"/>
              </p:ext>
            </p:extLst>
          </p:nvPr>
        </p:nvGraphicFramePr>
        <p:xfrm>
          <a:off x="5883260" y="3318889"/>
          <a:ext cx="1087493" cy="588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8" r:lo="rId49" r:qs="rId50" r:cs="rId51"/>
          </a:graphicData>
        </a:graphic>
      </p:graphicFrame>
      <p:sp>
        <p:nvSpPr>
          <p:cNvPr id="274" name="Freeform: Shape 111"/>
          <p:cNvSpPr/>
          <p:nvPr/>
        </p:nvSpPr>
        <p:spPr>
          <a:xfrm>
            <a:off x="5636673" y="3473155"/>
            <a:ext cx="304111" cy="304110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rgbClr val="FFCB1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50"/>
          </a:p>
        </p:txBody>
      </p:sp>
      <p:sp>
        <p:nvSpPr>
          <p:cNvPr id="275" name="TextBox 274"/>
          <p:cNvSpPr txBox="1"/>
          <p:nvPr/>
        </p:nvSpPr>
        <p:spPr>
          <a:xfrm>
            <a:off x="5656972" y="3510585"/>
            <a:ext cx="3067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5</a:t>
            </a:r>
            <a:endParaRPr lang="ru-RU" sz="1050" b="1" dirty="0"/>
          </a:p>
        </p:txBody>
      </p:sp>
      <p:sp>
        <p:nvSpPr>
          <p:cNvPr id="276" name="Freeform 46"/>
          <p:cNvSpPr>
            <a:spLocks/>
          </p:cNvSpPr>
          <p:nvPr/>
        </p:nvSpPr>
        <p:spPr bwMode="auto">
          <a:xfrm>
            <a:off x="3457008" y="3606298"/>
            <a:ext cx="918258" cy="108498"/>
          </a:xfrm>
          <a:prstGeom prst="rect">
            <a:avLst/>
          </a:prstGeom>
          <a:solidFill>
            <a:srgbClr val="FFCB19"/>
          </a:solidFill>
          <a:ln>
            <a:noFill/>
          </a:ln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endParaRPr lang="en-US" sz="450"/>
          </a:p>
        </p:txBody>
      </p:sp>
      <p:sp>
        <p:nvSpPr>
          <p:cNvPr id="280" name="Freeform: Shape 111"/>
          <p:cNvSpPr/>
          <p:nvPr/>
        </p:nvSpPr>
        <p:spPr>
          <a:xfrm>
            <a:off x="7038330" y="3485488"/>
            <a:ext cx="304111" cy="304110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50"/>
          </a:p>
        </p:txBody>
      </p:sp>
      <p:sp>
        <p:nvSpPr>
          <p:cNvPr id="281" name="TextBox 280"/>
          <p:cNvSpPr txBox="1"/>
          <p:nvPr/>
        </p:nvSpPr>
        <p:spPr>
          <a:xfrm>
            <a:off x="7055953" y="3510585"/>
            <a:ext cx="3067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6</a:t>
            </a:r>
            <a:endParaRPr lang="ru-RU" sz="1050" b="1" dirty="0"/>
          </a:p>
        </p:txBody>
      </p:sp>
      <p:sp>
        <p:nvSpPr>
          <p:cNvPr id="282" name="Прямоугольник 281"/>
          <p:cNvSpPr/>
          <p:nvPr/>
        </p:nvSpPr>
        <p:spPr>
          <a:xfrm>
            <a:off x="7433089" y="3057315"/>
            <a:ext cx="1405991" cy="116045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dirty="0" smtClean="0"/>
          </a:p>
          <a:p>
            <a:pPr algn="ctr"/>
            <a:endParaRPr lang="en-US" sz="700" dirty="0"/>
          </a:p>
          <a:p>
            <a:pPr algn="ctr"/>
            <a:endParaRPr lang="en-US" sz="700" dirty="0" smtClean="0"/>
          </a:p>
          <a:p>
            <a:pPr algn="ctr"/>
            <a:r>
              <a:rPr lang="ru-RU" sz="700" dirty="0" smtClean="0"/>
              <a:t>По месту постоянного проживания физического лица (приказ </a:t>
            </a:r>
            <a:r>
              <a:rPr lang="ru-RU" sz="700" dirty="0"/>
              <a:t>Минфина России </a:t>
            </a:r>
            <a:r>
              <a:rPr lang="en-US" sz="700" dirty="0" smtClean="0"/>
              <a:t/>
            </a:r>
            <a:br>
              <a:rPr lang="en-US" sz="700" dirty="0" smtClean="0"/>
            </a:br>
            <a:r>
              <a:rPr lang="ru-RU" sz="700" dirty="0" smtClean="0"/>
              <a:t>от 27.11.2024</a:t>
            </a:r>
            <a:r>
              <a:rPr lang="en-US" sz="700" dirty="0" smtClean="0"/>
              <a:t> </a:t>
            </a:r>
            <a:r>
              <a:rPr lang="ru-RU" sz="700" dirty="0" smtClean="0"/>
              <a:t>№</a:t>
            </a:r>
            <a:r>
              <a:rPr lang="en-US" sz="700" dirty="0" smtClean="0"/>
              <a:t> </a:t>
            </a:r>
            <a:r>
              <a:rPr lang="en-US" sz="700" dirty="0"/>
              <a:t>178</a:t>
            </a:r>
            <a:r>
              <a:rPr lang="ru-RU" sz="700" dirty="0" smtClean="0"/>
              <a:t>н)</a:t>
            </a:r>
          </a:p>
          <a:p>
            <a:pPr algn="ctr"/>
            <a:endParaRPr lang="ru-RU" sz="700" dirty="0"/>
          </a:p>
          <a:p>
            <a:pPr algn="ctr"/>
            <a:endParaRPr lang="ru-RU" sz="700" dirty="0" smtClean="0"/>
          </a:p>
          <a:p>
            <a:pPr algn="ctr"/>
            <a:endParaRPr lang="ru-RU" sz="700" dirty="0"/>
          </a:p>
          <a:p>
            <a:pPr algn="ctr"/>
            <a:endParaRPr lang="ru-RU" sz="700" dirty="0" smtClean="0"/>
          </a:p>
          <a:p>
            <a:pPr algn="ctr"/>
            <a:endParaRPr lang="ru-RU" sz="700" dirty="0"/>
          </a:p>
          <a:p>
            <a:pPr algn="ctr"/>
            <a:endParaRPr lang="ru-RU" sz="700" dirty="0" smtClean="0"/>
          </a:p>
          <a:p>
            <a:pPr algn="ctr"/>
            <a:endParaRPr lang="ru-RU" sz="700" dirty="0"/>
          </a:p>
          <a:p>
            <a:pPr algn="ctr"/>
            <a:endParaRPr lang="ru-RU" dirty="0"/>
          </a:p>
        </p:txBody>
      </p:sp>
      <p:grpSp>
        <p:nvGrpSpPr>
          <p:cNvPr id="283" name="Группа 282"/>
          <p:cNvGrpSpPr/>
          <p:nvPr/>
        </p:nvGrpSpPr>
        <p:grpSpPr>
          <a:xfrm>
            <a:off x="7547336" y="3548194"/>
            <a:ext cx="1180879" cy="622372"/>
            <a:chOff x="25711" y="-144462"/>
            <a:chExt cx="910255" cy="937845"/>
          </a:xfrm>
        </p:grpSpPr>
        <p:sp>
          <p:nvSpPr>
            <p:cNvPr id="284" name="Скругленный прямоугольник 283"/>
            <p:cNvSpPr/>
            <p:nvPr/>
          </p:nvSpPr>
          <p:spPr>
            <a:xfrm>
              <a:off x="25711" y="-97648"/>
              <a:ext cx="910255" cy="891030"/>
            </a:xfrm>
            <a:prstGeom prst="round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5" name="Скругленный прямоугольник 4"/>
            <p:cNvSpPr/>
            <p:nvPr/>
          </p:nvSpPr>
          <p:spPr>
            <a:xfrm>
              <a:off x="88870" y="-144462"/>
              <a:ext cx="821385" cy="9378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/>
                <a:t>Подача пассажирской таможенной декларации </a:t>
              </a:r>
            </a:p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00" b="0" kern="1200" dirty="0" smtClean="0"/>
                <a:t>(для выпуска в свободное обращение)</a:t>
              </a:r>
              <a:endParaRPr lang="ru-RU" sz="500" b="0" kern="1200" dirty="0"/>
            </a:p>
          </p:txBody>
        </p:sp>
      </p:grpSp>
      <p:sp>
        <p:nvSpPr>
          <p:cNvPr id="287" name="Freeform: Shape 111"/>
          <p:cNvSpPr/>
          <p:nvPr/>
        </p:nvSpPr>
        <p:spPr>
          <a:xfrm>
            <a:off x="8277362" y="2729426"/>
            <a:ext cx="304111" cy="304110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50"/>
          </a:p>
        </p:txBody>
      </p:sp>
      <p:sp>
        <p:nvSpPr>
          <p:cNvPr id="288" name="TextBox 287"/>
          <p:cNvSpPr txBox="1"/>
          <p:nvPr/>
        </p:nvSpPr>
        <p:spPr>
          <a:xfrm>
            <a:off x="8303500" y="2763998"/>
            <a:ext cx="3067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7</a:t>
            </a:r>
            <a:endParaRPr lang="ru-RU" sz="1050" b="1" dirty="0"/>
          </a:p>
        </p:txBody>
      </p:sp>
    </p:spTree>
    <p:extLst>
      <p:ext uri="{BB962C8B-B14F-4D97-AF65-F5344CB8AC3E}">
        <p14:creationId xmlns:p14="http://schemas.microsoft.com/office/powerpoint/2010/main" val="19185760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_ФТС НОВАЯ СЕРАЯ 16_9">
  <a:themeElements>
    <a:clrScheme name="фтс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19"/>
      </a:accent1>
      <a:accent2>
        <a:srgbClr val="FAA61A"/>
      </a:accent2>
      <a:accent3>
        <a:srgbClr val="00A651"/>
      </a:accent3>
      <a:accent4>
        <a:srgbClr val="007B41"/>
      </a:accent4>
      <a:accent5>
        <a:srgbClr val="005826"/>
      </a:accent5>
      <a:accent6>
        <a:srgbClr val="8E8E8E"/>
      </a:accent6>
      <a:hlink>
        <a:srgbClr val="00A651"/>
      </a:hlink>
      <a:folHlink>
        <a:srgbClr val="00582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_ФТС НОВАЯ СЕРАЯ 16_9" id="{217AFBF0-370C-437E-B457-6731D70F659F}" vid="{3A25844A-E634-43F4-9D72-97A7B4E305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4219E7C051D9947A1B1A3CF9D9CCC42" ma:contentTypeVersion="0" ma:contentTypeDescription="Создание документа." ma:contentTypeScope="" ma:versionID="822b38ede9a47539c07d28a3a5e6ddb4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0CEE48-E6F2-4171-BF3A-90F27E6FEF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FBDA094-713F-4E8E-A510-1D7DFA87E4F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84E5C61-06BC-445D-801B-B0A4DDF12C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Тема_ФТС НОВАЯ СЕРАЯ 16_9</Template>
  <TotalTime>43189</TotalTime>
  <Words>338</Words>
  <Application>Microsoft Office PowerPoint</Application>
  <PresentationFormat>Экран (16:9)</PresentationFormat>
  <Paragraphs>57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Open Sans</vt:lpstr>
      <vt:lpstr>Roboto Light</vt:lpstr>
      <vt:lpstr>Тема_ФТС НОВАЯ СЕРАЯ 16_9</vt:lpstr>
      <vt:lpstr>Алгоритм действий физических лиц, переселяющихся на постоянное место жительства, при таможенном оформлении товаров и транспортных средств для личного пользования («Клиентский путь переселенца»)</vt:lpstr>
    </vt:vector>
  </TitlesOfParts>
  <Company>44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agolovatiuk3</cp:lastModifiedBy>
  <cp:revision>2944</cp:revision>
  <cp:lastPrinted>2025-03-05T10:00:13Z</cp:lastPrinted>
  <dcterms:created xsi:type="dcterms:W3CDTF">2015-02-25T15:20:40Z</dcterms:created>
  <dcterms:modified xsi:type="dcterms:W3CDTF">2025-04-08T11:02:04Z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0x01010074219E7C051D9947A1B1A3CF9D9CCC42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